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36"/>
  </p:notesMasterIdLst>
  <p:sldIdLst>
    <p:sldId id="256" r:id="rId2"/>
    <p:sldId id="303" r:id="rId3"/>
    <p:sldId id="302" r:id="rId4"/>
    <p:sldId id="304" r:id="rId5"/>
    <p:sldId id="305" r:id="rId6"/>
    <p:sldId id="257" r:id="rId7"/>
    <p:sldId id="258" r:id="rId8"/>
    <p:sldId id="259" r:id="rId9"/>
    <p:sldId id="308" r:id="rId10"/>
    <p:sldId id="307" r:id="rId11"/>
    <p:sldId id="309" r:id="rId12"/>
    <p:sldId id="313" r:id="rId13"/>
    <p:sldId id="319" r:id="rId14"/>
    <p:sldId id="321" r:id="rId15"/>
    <p:sldId id="317" r:id="rId16"/>
    <p:sldId id="318" r:id="rId17"/>
    <p:sldId id="324" r:id="rId18"/>
    <p:sldId id="316" r:id="rId19"/>
    <p:sldId id="315" r:id="rId20"/>
    <p:sldId id="322" r:id="rId21"/>
    <p:sldId id="323" r:id="rId22"/>
    <p:sldId id="311" r:id="rId23"/>
    <p:sldId id="312" r:id="rId24"/>
    <p:sldId id="325" r:id="rId25"/>
    <p:sldId id="326" r:id="rId26"/>
    <p:sldId id="327" r:id="rId27"/>
    <p:sldId id="328" r:id="rId28"/>
    <p:sldId id="329" r:id="rId29"/>
    <p:sldId id="330" r:id="rId30"/>
    <p:sldId id="331" r:id="rId31"/>
    <p:sldId id="332" r:id="rId32"/>
    <p:sldId id="333" r:id="rId33"/>
    <p:sldId id="334" r:id="rId34"/>
    <p:sldId id="335" r:id="rId35"/>
  </p:sldIdLst>
  <p:sldSz cx="9144000" cy="5143500" type="screen16x9"/>
  <p:notesSz cx="6858000" cy="9144000"/>
  <p:embeddedFontLst>
    <p:embeddedFont>
      <p:font typeface="Bebas Neue" panose="020B0604020202020204" charset="0"/>
      <p:regular r:id="rId37"/>
    </p:embeddedFont>
    <p:embeddedFont>
      <p:font typeface="Calibri" panose="020F0502020204030204" pitchFamily="34" charset="0"/>
      <p:regular r:id="rId38"/>
      <p:bold r:id="rId39"/>
      <p:italic r:id="rId40"/>
      <p:boldItalic r:id="rId41"/>
    </p:embeddedFont>
    <p:embeddedFont>
      <p:font typeface="Franklin Gothic Medium Cond" panose="020B0606030402020204" pitchFamily="34" charset="0"/>
      <p:regular r:id="rId42"/>
    </p:embeddedFont>
    <p:embeddedFont>
      <p:font typeface="Roboto" panose="020B060402020202020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40">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90FC1FE-E7B4-4976-A565-0CC0996CFE64}">
  <a:tblStyle styleId="{A90FC1FE-E7B4-4976-A565-0CC0996CFE6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31" autoAdjust="0"/>
    <p:restoredTop sz="94660"/>
  </p:normalViewPr>
  <p:slideViewPr>
    <p:cSldViewPr snapToGrid="0">
      <p:cViewPr varScale="1">
        <p:scale>
          <a:sx n="86" d="100"/>
          <a:sy n="86" d="100"/>
        </p:scale>
        <p:origin x="892" y="68"/>
      </p:cViewPr>
      <p:guideLst>
        <p:guide orient="horz" pos="34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44831841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1"/>
        <p:cNvGrpSpPr/>
        <p:nvPr/>
      </p:nvGrpSpPr>
      <p:grpSpPr>
        <a:xfrm>
          <a:off x="0" y="0"/>
          <a:ext cx="0" cy="0"/>
          <a:chOff x="0" y="0"/>
          <a:chExt cx="0" cy="0"/>
        </a:xfrm>
      </p:grpSpPr>
      <p:sp>
        <p:nvSpPr>
          <p:cNvPr id="1852" name="Google Shape;185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3" name="Google Shape;185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7"/>
        <p:cNvGrpSpPr/>
        <p:nvPr/>
      </p:nvGrpSpPr>
      <p:grpSpPr>
        <a:xfrm>
          <a:off x="0" y="0"/>
          <a:ext cx="0" cy="0"/>
          <a:chOff x="0" y="0"/>
          <a:chExt cx="0" cy="0"/>
        </a:xfrm>
      </p:grpSpPr>
      <p:sp>
        <p:nvSpPr>
          <p:cNvPr id="1908" name="Google Shape;1908;g86ca632bb8_0_17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9" name="Google Shape;1909;g86ca632bb8_0_17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3"/>
        <p:cNvGrpSpPr/>
        <p:nvPr/>
      </p:nvGrpSpPr>
      <p:grpSpPr>
        <a:xfrm>
          <a:off x="0" y="0"/>
          <a:ext cx="0" cy="0"/>
          <a:chOff x="0" y="0"/>
          <a:chExt cx="0" cy="0"/>
        </a:xfrm>
      </p:grpSpPr>
      <p:sp>
        <p:nvSpPr>
          <p:cNvPr id="1874" name="Google Shape;1874;g86ca632bb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5" name="Google Shape;1875;g86ca632bb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9"/>
        <p:cNvGrpSpPr/>
        <p:nvPr/>
      </p:nvGrpSpPr>
      <p:grpSpPr>
        <a:xfrm>
          <a:off x="0" y="0"/>
          <a:ext cx="0" cy="0"/>
          <a:chOff x="0" y="0"/>
          <a:chExt cx="0" cy="0"/>
        </a:xfrm>
      </p:grpSpPr>
      <p:sp>
        <p:nvSpPr>
          <p:cNvPr id="1880" name="Google Shape;1880;g86ca632bb8_0_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1" name="Google Shape;1881;g86ca632bb8_0_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3"/>
        <p:cNvGrpSpPr/>
        <p:nvPr/>
      </p:nvGrpSpPr>
      <p:grpSpPr>
        <a:xfrm>
          <a:off x="0" y="0"/>
          <a:ext cx="0" cy="0"/>
          <a:chOff x="0" y="0"/>
          <a:chExt cx="0" cy="0"/>
        </a:xfrm>
      </p:grpSpPr>
      <p:sp>
        <p:nvSpPr>
          <p:cNvPr id="1894" name="Google Shape;1894;g86ca632bb8_0_4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5" name="Google Shape;1895;g86ca632bb8_0_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376525" y="-1521150"/>
            <a:ext cx="7767703" cy="3383025"/>
            <a:chOff x="24125" y="294775"/>
            <a:chExt cx="7767703" cy="3383025"/>
          </a:xfrm>
        </p:grpSpPr>
        <p:sp>
          <p:nvSpPr>
            <p:cNvPr id="10" name="Google Shape;10;p2"/>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 name="Google Shape;104;p2"/>
          <p:cNvGrpSpPr/>
          <p:nvPr/>
        </p:nvGrpSpPr>
        <p:grpSpPr>
          <a:xfrm>
            <a:off x="368162" y="1909134"/>
            <a:ext cx="352280" cy="353863"/>
            <a:chOff x="1448125" y="1450525"/>
            <a:chExt cx="133500" cy="134100"/>
          </a:xfrm>
        </p:grpSpPr>
        <p:sp>
          <p:nvSpPr>
            <p:cNvPr id="105" name="Google Shape;105;p2"/>
            <p:cNvSpPr/>
            <p:nvPr/>
          </p:nvSpPr>
          <p:spPr>
            <a:xfrm>
              <a:off x="1448125" y="1450525"/>
              <a:ext cx="133500" cy="134100"/>
            </a:xfrm>
            <a:custGeom>
              <a:avLst/>
              <a:gdLst/>
              <a:ahLst/>
              <a:cxnLst/>
              <a:rect l="l" t="t" r="r" b="b"/>
              <a:pathLst>
                <a:path w="5340" h="5364" extrusionOk="0">
                  <a:moveTo>
                    <a:pt x="2457" y="1"/>
                  </a:moveTo>
                  <a:lnTo>
                    <a:pt x="2256" y="452"/>
                  </a:lnTo>
                  <a:cubicBezTo>
                    <a:pt x="2056" y="502"/>
                    <a:pt x="1855" y="577"/>
                    <a:pt x="1680" y="652"/>
                  </a:cubicBezTo>
                  <a:lnTo>
                    <a:pt x="1229" y="427"/>
                  </a:lnTo>
                  <a:cubicBezTo>
                    <a:pt x="1003" y="552"/>
                    <a:pt x="803" y="727"/>
                    <a:pt x="627" y="928"/>
                  </a:cubicBezTo>
                  <a:lnTo>
                    <a:pt x="828" y="1404"/>
                  </a:lnTo>
                  <a:cubicBezTo>
                    <a:pt x="703" y="1579"/>
                    <a:pt x="602" y="1755"/>
                    <a:pt x="527" y="1955"/>
                  </a:cubicBezTo>
                  <a:lnTo>
                    <a:pt x="51" y="2081"/>
                  </a:lnTo>
                  <a:cubicBezTo>
                    <a:pt x="26" y="2281"/>
                    <a:pt x="1" y="2482"/>
                    <a:pt x="1" y="2682"/>
                  </a:cubicBezTo>
                  <a:cubicBezTo>
                    <a:pt x="1" y="2757"/>
                    <a:pt x="1" y="2808"/>
                    <a:pt x="1" y="2883"/>
                  </a:cubicBezTo>
                  <a:lnTo>
                    <a:pt x="452" y="3083"/>
                  </a:lnTo>
                  <a:cubicBezTo>
                    <a:pt x="502" y="3284"/>
                    <a:pt x="552" y="3484"/>
                    <a:pt x="652" y="3685"/>
                  </a:cubicBezTo>
                  <a:lnTo>
                    <a:pt x="402" y="4111"/>
                  </a:lnTo>
                  <a:cubicBezTo>
                    <a:pt x="552" y="4336"/>
                    <a:pt x="728" y="4537"/>
                    <a:pt x="928" y="4712"/>
                  </a:cubicBezTo>
                  <a:lnTo>
                    <a:pt x="1379" y="4537"/>
                  </a:lnTo>
                  <a:cubicBezTo>
                    <a:pt x="1555" y="4637"/>
                    <a:pt x="1755" y="4737"/>
                    <a:pt x="1956" y="4813"/>
                  </a:cubicBezTo>
                  <a:lnTo>
                    <a:pt x="2081" y="5289"/>
                  </a:lnTo>
                  <a:cubicBezTo>
                    <a:pt x="2282" y="5339"/>
                    <a:pt x="2457" y="5364"/>
                    <a:pt x="2657" y="5364"/>
                  </a:cubicBezTo>
                  <a:cubicBezTo>
                    <a:pt x="2733" y="5364"/>
                    <a:pt x="2808" y="5364"/>
                    <a:pt x="2883" y="5339"/>
                  </a:cubicBezTo>
                  <a:lnTo>
                    <a:pt x="3084" y="4888"/>
                  </a:lnTo>
                  <a:cubicBezTo>
                    <a:pt x="3284" y="4863"/>
                    <a:pt x="3485" y="4787"/>
                    <a:pt x="3660" y="4687"/>
                  </a:cubicBezTo>
                  <a:lnTo>
                    <a:pt x="4111" y="4938"/>
                  </a:lnTo>
                  <a:cubicBezTo>
                    <a:pt x="4337" y="4787"/>
                    <a:pt x="4537" y="4612"/>
                    <a:pt x="4713" y="4412"/>
                  </a:cubicBezTo>
                  <a:lnTo>
                    <a:pt x="4512" y="3960"/>
                  </a:lnTo>
                  <a:cubicBezTo>
                    <a:pt x="4637" y="3785"/>
                    <a:pt x="4738" y="3610"/>
                    <a:pt x="4813" y="3409"/>
                  </a:cubicBezTo>
                  <a:lnTo>
                    <a:pt x="5289" y="3259"/>
                  </a:lnTo>
                  <a:cubicBezTo>
                    <a:pt x="5314" y="3083"/>
                    <a:pt x="5339" y="2883"/>
                    <a:pt x="5339" y="2682"/>
                  </a:cubicBezTo>
                  <a:cubicBezTo>
                    <a:pt x="5339" y="2607"/>
                    <a:pt x="5339" y="2532"/>
                    <a:pt x="5339" y="2482"/>
                  </a:cubicBezTo>
                  <a:lnTo>
                    <a:pt x="4888" y="2281"/>
                  </a:lnTo>
                  <a:cubicBezTo>
                    <a:pt x="4838" y="2056"/>
                    <a:pt x="4788" y="1855"/>
                    <a:pt x="4688" y="1680"/>
                  </a:cubicBezTo>
                  <a:lnTo>
                    <a:pt x="4938" y="1254"/>
                  </a:lnTo>
                  <a:cubicBezTo>
                    <a:pt x="4788" y="1028"/>
                    <a:pt x="4612" y="828"/>
                    <a:pt x="4412" y="652"/>
                  </a:cubicBezTo>
                  <a:lnTo>
                    <a:pt x="3961" y="828"/>
                  </a:lnTo>
                  <a:cubicBezTo>
                    <a:pt x="3785" y="702"/>
                    <a:pt x="3585" y="602"/>
                    <a:pt x="3384" y="552"/>
                  </a:cubicBezTo>
                  <a:lnTo>
                    <a:pt x="3259" y="76"/>
                  </a:lnTo>
                  <a:cubicBezTo>
                    <a:pt x="3058" y="26"/>
                    <a:pt x="2883" y="1"/>
                    <a:pt x="26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476325" y="1479350"/>
              <a:ext cx="77100" cy="76475"/>
            </a:xfrm>
            <a:custGeom>
              <a:avLst/>
              <a:gdLst/>
              <a:ahLst/>
              <a:cxnLst/>
              <a:rect l="l" t="t" r="r" b="b"/>
              <a:pathLst>
                <a:path w="3084" h="3059" extrusionOk="0">
                  <a:moveTo>
                    <a:pt x="1529" y="0"/>
                  </a:moveTo>
                  <a:cubicBezTo>
                    <a:pt x="702" y="0"/>
                    <a:pt x="1" y="677"/>
                    <a:pt x="1" y="1529"/>
                  </a:cubicBezTo>
                  <a:cubicBezTo>
                    <a:pt x="1" y="2381"/>
                    <a:pt x="702" y="3058"/>
                    <a:pt x="1529" y="3058"/>
                  </a:cubicBezTo>
                  <a:cubicBezTo>
                    <a:pt x="2382" y="3058"/>
                    <a:pt x="3083" y="2381"/>
                    <a:pt x="3083" y="1529"/>
                  </a:cubicBezTo>
                  <a:cubicBezTo>
                    <a:pt x="3083" y="677"/>
                    <a:pt x="2382" y="0"/>
                    <a:pt x="1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 name="Google Shape;107;p2"/>
          <p:cNvGrpSpPr/>
          <p:nvPr/>
        </p:nvGrpSpPr>
        <p:grpSpPr>
          <a:xfrm>
            <a:off x="723674" y="1578426"/>
            <a:ext cx="552301" cy="552301"/>
            <a:chOff x="1582850" y="1325200"/>
            <a:chExt cx="209300" cy="209300"/>
          </a:xfrm>
        </p:grpSpPr>
        <p:sp>
          <p:nvSpPr>
            <p:cNvPr id="108" name="Google Shape;108;p2"/>
            <p:cNvSpPr/>
            <p:nvPr/>
          </p:nvSpPr>
          <p:spPr>
            <a:xfrm>
              <a:off x="1582850" y="1325200"/>
              <a:ext cx="209300" cy="209300"/>
            </a:xfrm>
            <a:custGeom>
              <a:avLst/>
              <a:gdLst/>
              <a:ahLst/>
              <a:cxnLst/>
              <a:rect l="l" t="t" r="r" b="b"/>
              <a:pathLst>
                <a:path w="8372" h="8372" extrusionOk="0">
                  <a:moveTo>
                    <a:pt x="4111" y="1"/>
                  </a:moveTo>
                  <a:cubicBezTo>
                    <a:pt x="3810" y="1"/>
                    <a:pt x="3509" y="26"/>
                    <a:pt x="3208" y="101"/>
                  </a:cubicBezTo>
                  <a:cubicBezTo>
                    <a:pt x="3083" y="126"/>
                    <a:pt x="2983" y="176"/>
                    <a:pt x="2883" y="201"/>
                  </a:cubicBezTo>
                  <a:lnTo>
                    <a:pt x="2757" y="953"/>
                  </a:lnTo>
                  <a:cubicBezTo>
                    <a:pt x="2456" y="1104"/>
                    <a:pt x="2181" y="1279"/>
                    <a:pt x="1930" y="1480"/>
                  </a:cubicBezTo>
                  <a:lnTo>
                    <a:pt x="1178" y="1279"/>
                  </a:lnTo>
                  <a:cubicBezTo>
                    <a:pt x="878" y="1580"/>
                    <a:pt x="652" y="1931"/>
                    <a:pt x="451" y="2282"/>
                  </a:cubicBezTo>
                  <a:lnTo>
                    <a:pt x="903" y="2933"/>
                  </a:lnTo>
                  <a:cubicBezTo>
                    <a:pt x="777" y="3234"/>
                    <a:pt x="702" y="3560"/>
                    <a:pt x="677" y="3886"/>
                  </a:cubicBezTo>
                  <a:lnTo>
                    <a:pt x="0" y="4262"/>
                  </a:lnTo>
                  <a:cubicBezTo>
                    <a:pt x="0" y="4562"/>
                    <a:pt x="50" y="4863"/>
                    <a:pt x="126" y="5189"/>
                  </a:cubicBezTo>
                  <a:cubicBezTo>
                    <a:pt x="151" y="5289"/>
                    <a:pt x="176" y="5389"/>
                    <a:pt x="201" y="5490"/>
                  </a:cubicBezTo>
                  <a:lnTo>
                    <a:pt x="978" y="5615"/>
                  </a:lnTo>
                  <a:cubicBezTo>
                    <a:pt x="1103" y="5941"/>
                    <a:pt x="1279" y="6217"/>
                    <a:pt x="1504" y="6442"/>
                  </a:cubicBezTo>
                  <a:lnTo>
                    <a:pt x="1279" y="7194"/>
                  </a:lnTo>
                  <a:cubicBezTo>
                    <a:pt x="1579" y="7495"/>
                    <a:pt x="1930" y="7745"/>
                    <a:pt x="2306" y="7921"/>
                  </a:cubicBezTo>
                  <a:lnTo>
                    <a:pt x="2933" y="7470"/>
                  </a:lnTo>
                  <a:cubicBezTo>
                    <a:pt x="3233" y="7595"/>
                    <a:pt x="3559" y="7670"/>
                    <a:pt x="3885" y="7695"/>
                  </a:cubicBezTo>
                  <a:lnTo>
                    <a:pt x="4261" y="8372"/>
                  </a:lnTo>
                  <a:cubicBezTo>
                    <a:pt x="4562" y="8372"/>
                    <a:pt x="4888" y="8322"/>
                    <a:pt x="5188" y="8247"/>
                  </a:cubicBezTo>
                  <a:cubicBezTo>
                    <a:pt x="5289" y="8222"/>
                    <a:pt x="5389" y="8196"/>
                    <a:pt x="5489" y="8171"/>
                  </a:cubicBezTo>
                  <a:lnTo>
                    <a:pt x="5639" y="7394"/>
                  </a:lnTo>
                  <a:cubicBezTo>
                    <a:pt x="5940" y="7269"/>
                    <a:pt x="6216" y="7094"/>
                    <a:pt x="6467" y="6893"/>
                  </a:cubicBezTo>
                  <a:lnTo>
                    <a:pt x="7218" y="7094"/>
                  </a:lnTo>
                  <a:cubicBezTo>
                    <a:pt x="7494" y="6793"/>
                    <a:pt x="7745" y="6442"/>
                    <a:pt x="7920" y="6066"/>
                  </a:cubicBezTo>
                  <a:lnTo>
                    <a:pt x="7494" y="5440"/>
                  </a:lnTo>
                  <a:cubicBezTo>
                    <a:pt x="7594" y="5139"/>
                    <a:pt x="7670" y="4813"/>
                    <a:pt x="7695" y="4487"/>
                  </a:cubicBezTo>
                  <a:lnTo>
                    <a:pt x="8371" y="4111"/>
                  </a:lnTo>
                  <a:cubicBezTo>
                    <a:pt x="8371" y="3810"/>
                    <a:pt x="8346" y="3485"/>
                    <a:pt x="8271" y="3184"/>
                  </a:cubicBezTo>
                  <a:cubicBezTo>
                    <a:pt x="8246" y="3084"/>
                    <a:pt x="8196" y="2983"/>
                    <a:pt x="8171" y="2883"/>
                  </a:cubicBezTo>
                  <a:lnTo>
                    <a:pt x="7419" y="2758"/>
                  </a:lnTo>
                  <a:cubicBezTo>
                    <a:pt x="7269" y="2432"/>
                    <a:pt x="7093" y="2156"/>
                    <a:pt x="6893" y="1906"/>
                  </a:cubicBezTo>
                  <a:lnTo>
                    <a:pt x="7093" y="1179"/>
                  </a:lnTo>
                  <a:cubicBezTo>
                    <a:pt x="6792" y="878"/>
                    <a:pt x="6467" y="628"/>
                    <a:pt x="6091" y="452"/>
                  </a:cubicBezTo>
                  <a:lnTo>
                    <a:pt x="5439" y="903"/>
                  </a:lnTo>
                  <a:cubicBezTo>
                    <a:pt x="5138" y="778"/>
                    <a:pt x="4812" y="703"/>
                    <a:pt x="4487" y="678"/>
                  </a:cubicBezTo>
                  <a:lnTo>
                    <a:pt x="4111" y="1"/>
                  </a:ln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621075" y="1369750"/>
              <a:ext cx="132850" cy="120200"/>
            </a:xfrm>
            <a:custGeom>
              <a:avLst/>
              <a:gdLst/>
              <a:ahLst/>
              <a:cxnLst/>
              <a:rect l="l" t="t" r="r" b="b"/>
              <a:pathLst>
                <a:path w="5314" h="4808" extrusionOk="0">
                  <a:moveTo>
                    <a:pt x="2667" y="1"/>
                  </a:moveTo>
                  <a:cubicBezTo>
                    <a:pt x="2474" y="1"/>
                    <a:pt x="2277" y="24"/>
                    <a:pt x="2080" y="74"/>
                  </a:cubicBezTo>
                  <a:cubicBezTo>
                    <a:pt x="802" y="374"/>
                    <a:pt x="0" y="1678"/>
                    <a:pt x="326" y="2981"/>
                  </a:cubicBezTo>
                  <a:cubicBezTo>
                    <a:pt x="603" y="4066"/>
                    <a:pt x="1584" y="4808"/>
                    <a:pt x="2656" y="4808"/>
                  </a:cubicBezTo>
                  <a:cubicBezTo>
                    <a:pt x="2847" y="4808"/>
                    <a:pt x="3040" y="4784"/>
                    <a:pt x="3233" y="4735"/>
                  </a:cubicBezTo>
                  <a:cubicBezTo>
                    <a:pt x="4511" y="4435"/>
                    <a:pt x="5313" y="3131"/>
                    <a:pt x="4988" y="1828"/>
                  </a:cubicBezTo>
                  <a:cubicBezTo>
                    <a:pt x="4732" y="743"/>
                    <a:pt x="3754" y="1"/>
                    <a:pt x="2667"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643000" y="1389100"/>
              <a:ext cx="89625" cy="81300"/>
            </a:xfrm>
            <a:custGeom>
              <a:avLst/>
              <a:gdLst/>
              <a:ahLst/>
              <a:cxnLst/>
              <a:rect l="l" t="t" r="r" b="b"/>
              <a:pathLst>
                <a:path w="3585" h="3252" extrusionOk="0">
                  <a:moveTo>
                    <a:pt x="1801" y="1"/>
                  </a:moveTo>
                  <a:cubicBezTo>
                    <a:pt x="1670" y="1"/>
                    <a:pt x="1537" y="17"/>
                    <a:pt x="1404" y="51"/>
                  </a:cubicBezTo>
                  <a:cubicBezTo>
                    <a:pt x="527" y="252"/>
                    <a:pt x="0" y="1154"/>
                    <a:pt x="201" y="2006"/>
                  </a:cubicBezTo>
                  <a:cubicBezTo>
                    <a:pt x="394" y="2758"/>
                    <a:pt x="1066" y="3252"/>
                    <a:pt x="1806" y="3252"/>
                  </a:cubicBezTo>
                  <a:cubicBezTo>
                    <a:pt x="1930" y="3252"/>
                    <a:pt x="2055" y="3238"/>
                    <a:pt x="2181" y="3209"/>
                  </a:cubicBezTo>
                  <a:cubicBezTo>
                    <a:pt x="3033" y="2984"/>
                    <a:pt x="3584" y="2107"/>
                    <a:pt x="3359" y="1254"/>
                  </a:cubicBezTo>
                  <a:cubicBezTo>
                    <a:pt x="3189" y="510"/>
                    <a:pt x="2532"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1664925" y="1409050"/>
              <a:ext cx="45775" cy="41425"/>
            </a:xfrm>
            <a:custGeom>
              <a:avLst/>
              <a:gdLst/>
              <a:ahLst/>
              <a:cxnLst/>
              <a:rect l="l" t="t" r="r" b="b"/>
              <a:pathLst>
                <a:path w="1831" h="1657" extrusionOk="0">
                  <a:moveTo>
                    <a:pt x="922" y="0"/>
                  </a:moveTo>
                  <a:cubicBezTo>
                    <a:pt x="850" y="0"/>
                    <a:pt x="776" y="10"/>
                    <a:pt x="702" y="30"/>
                  </a:cubicBezTo>
                  <a:cubicBezTo>
                    <a:pt x="276" y="131"/>
                    <a:pt x="1" y="582"/>
                    <a:pt x="101" y="1033"/>
                  </a:cubicBezTo>
                  <a:cubicBezTo>
                    <a:pt x="186" y="1418"/>
                    <a:pt x="527" y="1656"/>
                    <a:pt x="905" y="1656"/>
                  </a:cubicBezTo>
                  <a:cubicBezTo>
                    <a:pt x="970" y="1656"/>
                    <a:pt x="1037" y="1649"/>
                    <a:pt x="1103" y="1634"/>
                  </a:cubicBezTo>
                  <a:cubicBezTo>
                    <a:pt x="1554" y="1534"/>
                    <a:pt x="1830" y="1083"/>
                    <a:pt x="1705" y="632"/>
                  </a:cubicBezTo>
                  <a:cubicBezTo>
                    <a:pt x="1621" y="255"/>
                    <a:pt x="1292" y="0"/>
                    <a:pt x="9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2"/>
          <p:cNvGrpSpPr/>
          <p:nvPr/>
        </p:nvGrpSpPr>
        <p:grpSpPr>
          <a:xfrm>
            <a:off x="-64791" y="3334954"/>
            <a:ext cx="2438787" cy="1857515"/>
            <a:chOff x="-64791" y="3334954"/>
            <a:chExt cx="2438787" cy="1857515"/>
          </a:xfrm>
        </p:grpSpPr>
        <p:sp>
          <p:nvSpPr>
            <p:cNvPr id="113" name="Google Shape;113;p2"/>
            <p:cNvSpPr/>
            <p:nvPr/>
          </p:nvSpPr>
          <p:spPr>
            <a:xfrm>
              <a:off x="153233" y="4953367"/>
              <a:ext cx="101" cy="101"/>
            </a:xfrm>
            <a:custGeom>
              <a:avLst/>
              <a:gdLst/>
              <a:ahLst/>
              <a:cxnLst/>
              <a:rect l="l" t="t" r="r" b="b"/>
              <a:pathLst>
                <a:path w="1" h="1" fill="none" extrusionOk="0">
                  <a:moveTo>
                    <a:pt x="0" y="0"/>
                  </a:moveTo>
                  <a:lnTo>
                    <a:pt x="0" y="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735872" y="4953367"/>
              <a:ext cx="101" cy="101"/>
            </a:xfrm>
            <a:custGeom>
              <a:avLst/>
              <a:gdLst/>
              <a:ahLst/>
              <a:cxnLst/>
              <a:rect l="l" t="t" r="r" b="b"/>
              <a:pathLst>
                <a:path w="1" h="1" fill="none" extrusionOk="0">
                  <a:moveTo>
                    <a:pt x="0" y="0"/>
                  </a:moveTo>
                  <a:lnTo>
                    <a:pt x="0" y="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73449" y="4953367"/>
              <a:ext cx="527044" cy="101"/>
            </a:xfrm>
            <a:custGeom>
              <a:avLst/>
              <a:gdLst/>
              <a:ahLst/>
              <a:cxnLst/>
              <a:rect l="l" t="t" r="r" b="b"/>
              <a:pathLst>
                <a:path w="5214" h="1" fill="none" extrusionOk="0">
                  <a:moveTo>
                    <a:pt x="5214"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26784" y="4811455"/>
              <a:ext cx="106541" cy="101"/>
            </a:xfrm>
            <a:custGeom>
              <a:avLst/>
              <a:gdLst/>
              <a:ahLst/>
              <a:cxnLst/>
              <a:rect l="l" t="t" r="r" b="b"/>
              <a:pathLst>
                <a:path w="1054" h="1" fill="none" extrusionOk="0">
                  <a:moveTo>
                    <a:pt x="1054"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1115" y="4735444"/>
              <a:ext cx="78642" cy="101"/>
            </a:xfrm>
            <a:custGeom>
              <a:avLst/>
              <a:gdLst/>
              <a:ahLst/>
              <a:cxnLst/>
              <a:rect l="l" t="t" r="r" b="b"/>
              <a:pathLst>
                <a:path w="778" h="1" fill="none" extrusionOk="0">
                  <a:moveTo>
                    <a:pt x="778"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811974" y="4755761"/>
              <a:ext cx="53372" cy="101"/>
            </a:xfrm>
            <a:custGeom>
              <a:avLst/>
              <a:gdLst/>
              <a:ahLst/>
              <a:cxnLst/>
              <a:rect l="l" t="t" r="r" b="b"/>
              <a:pathLst>
                <a:path w="528" h="1" fill="none" extrusionOk="0">
                  <a:moveTo>
                    <a:pt x="1" y="0"/>
                  </a:moveTo>
                  <a:lnTo>
                    <a:pt x="52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459715" y="5029378"/>
              <a:ext cx="101" cy="114116"/>
            </a:xfrm>
            <a:custGeom>
              <a:avLst/>
              <a:gdLst/>
              <a:ahLst/>
              <a:cxnLst/>
              <a:rect l="l" t="t" r="r" b="b"/>
              <a:pathLst>
                <a:path w="1" h="1129" fill="none" extrusionOk="0">
                  <a:moveTo>
                    <a:pt x="1" y="0"/>
                  </a:moveTo>
                  <a:lnTo>
                    <a:pt x="1" y="11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335585" y="5029378"/>
              <a:ext cx="101" cy="53268"/>
            </a:xfrm>
            <a:custGeom>
              <a:avLst/>
              <a:gdLst/>
              <a:ahLst/>
              <a:cxnLst/>
              <a:rect l="l" t="t" r="r" b="b"/>
              <a:pathLst>
                <a:path w="1" h="527" fill="none" extrusionOk="0">
                  <a:moveTo>
                    <a:pt x="1" y="0"/>
                  </a:moveTo>
                  <a:lnTo>
                    <a:pt x="1" y="5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244409" y="5029378"/>
              <a:ext cx="101" cy="83692"/>
            </a:xfrm>
            <a:custGeom>
              <a:avLst/>
              <a:gdLst/>
              <a:ahLst/>
              <a:cxnLst/>
              <a:rect l="l" t="t" r="r" b="b"/>
              <a:pathLst>
                <a:path w="1" h="828" fill="none" extrusionOk="0">
                  <a:moveTo>
                    <a:pt x="0" y="0"/>
                  </a:moveTo>
                  <a:lnTo>
                    <a:pt x="0" y="8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611743" y="5029378"/>
              <a:ext cx="101" cy="83692"/>
            </a:xfrm>
            <a:custGeom>
              <a:avLst/>
              <a:gdLst/>
              <a:ahLst/>
              <a:cxnLst/>
              <a:rect l="l" t="t" r="r" b="b"/>
              <a:pathLst>
                <a:path w="1" h="828" fill="none" extrusionOk="0">
                  <a:moveTo>
                    <a:pt x="0" y="0"/>
                  </a:moveTo>
                  <a:lnTo>
                    <a:pt x="0" y="8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535729" y="5029378"/>
              <a:ext cx="101" cy="63376"/>
            </a:xfrm>
            <a:custGeom>
              <a:avLst/>
              <a:gdLst/>
              <a:ahLst/>
              <a:cxnLst/>
              <a:rect l="l" t="t" r="r" b="b"/>
              <a:pathLst>
                <a:path w="1" h="627" fill="none" extrusionOk="0">
                  <a:moveTo>
                    <a:pt x="1" y="0"/>
                  </a:moveTo>
                  <a:lnTo>
                    <a:pt x="1" y="6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rot="5400000" flipH="1">
              <a:off x="1339300" y="4319646"/>
              <a:ext cx="345501" cy="1400147"/>
            </a:xfrm>
            <a:custGeom>
              <a:avLst/>
              <a:gdLst/>
              <a:ahLst/>
              <a:cxnLst/>
              <a:rect l="l" t="t" r="r" b="b"/>
              <a:pathLst>
                <a:path w="1330" h="5390" fill="none" extrusionOk="0">
                  <a:moveTo>
                    <a:pt x="1329" y="5389"/>
                  </a:moveTo>
                  <a:lnTo>
                    <a:pt x="1329" y="2808"/>
                  </a:lnTo>
                  <a:lnTo>
                    <a:pt x="1" y="1504"/>
                  </a:ln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201348" y="4418870"/>
              <a:ext cx="486510" cy="486486"/>
            </a:xfrm>
            <a:custGeom>
              <a:avLst/>
              <a:gdLst/>
              <a:ahLst/>
              <a:cxnLst/>
              <a:rect l="l" t="t" r="r" b="b"/>
              <a:pathLst>
                <a:path w="4813" h="4813" fill="none" extrusionOk="0">
                  <a:moveTo>
                    <a:pt x="0" y="0"/>
                  </a:moveTo>
                  <a:lnTo>
                    <a:pt x="4812" y="0"/>
                  </a:lnTo>
                  <a:lnTo>
                    <a:pt x="4812" y="4812"/>
                  </a:lnTo>
                  <a:lnTo>
                    <a:pt x="0" y="4812"/>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282416" y="4499934"/>
              <a:ext cx="324374" cy="324358"/>
            </a:xfrm>
            <a:custGeom>
              <a:avLst/>
              <a:gdLst/>
              <a:ahLst/>
              <a:cxnLst/>
              <a:rect l="l" t="t" r="r" b="b"/>
              <a:pathLst>
                <a:path w="3209" h="3209" extrusionOk="0">
                  <a:moveTo>
                    <a:pt x="0" y="0"/>
                  </a:moveTo>
                  <a:lnTo>
                    <a:pt x="0" y="3208"/>
                  </a:lnTo>
                  <a:lnTo>
                    <a:pt x="3208" y="3208"/>
                  </a:lnTo>
                  <a:lnTo>
                    <a:pt x="3208" y="0"/>
                  </a:lnTo>
                  <a:close/>
                </a:path>
              </a:pathLst>
            </a:custGeom>
            <a:solidFill>
              <a:schemeClr val="dk2"/>
            </a:solid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153233" y="4388445"/>
              <a:ext cx="101" cy="527018"/>
            </a:xfrm>
            <a:custGeom>
              <a:avLst/>
              <a:gdLst/>
              <a:ahLst/>
              <a:cxnLst/>
              <a:rect l="l" t="t" r="r" b="b"/>
              <a:pathLst>
                <a:path w="1" h="5214" fill="none" extrusionOk="0">
                  <a:moveTo>
                    <a:pt x="0" y="5213"/>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153233" y="4370656"/>
              <a:ext cx="101" cy="101"/>
            </a:xfrm>
            <a:custGeom>
              <a:avLst/>
              <a:gdLst/>
              <a:ahLst/>
              <a:cxnLst/>
              <a:rect l="l" t="t" r="r" b="b"/>
              <a:pathLst>
                <a:path w="1" h="1" fill="none" extrusionOk="0">
                  <a:moveTo>
                    <a:pt x="0" y="1"/>
                  </a:moveTo>
                  <a:lnTo>
                    <a:pt x="0"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191139" y="4370656"/>
              <a:ext cx="527145" cy="101"/>
            </a:xfrm>
            <a:custGeom>
              <a:avLst/>
              <a:gdLst/>
              <a:ahLst/>
              <a:cxnLst/>
              <a:rect l="l" t="t" r="r" b="b"/>
              <a:pathLst>
                <a:path w="5215" h="1" fill="none" extrusionOk="0">
                  <a:moveTo>
                    <a:pt x="1" y="1"/>
                  </a:moveTo>
                  <a:lnTo>
                    <a:pt x="521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735872" y="4370656"/>
              <a:ext cx="101" cy="101"/>
            </a:xfrm>
            <a:custGeom>
              <a:avLst/>
              <a:gdLst/>
              <a:ahLst/>
              <a:cxnLst/>
              <a:rect l="l" t="t" r="r" b="b"/>
              <a:pathLst>
                <a:path w="1" h="1" fill="none" extrusionOk="0">
                  <a:moveTo>
                    <a:pt x="0" y="1"/>
                  </a:moveTo>
                  <a:lnTo>
                    <a:pt x="0"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735872" y="4406134"/>
              <a:ext cx="101" cy="527018"/>
            </a:xfrm>
            <a:custGeom>
              <a:avLst/>
              <a:gdLst/>
              <a:ahLst/>
              <a:cxnLst/>
              <a:rect l="l" t="t" r="r" b="b"/>
              <a:pathLst>
                <a:path w="1" h="5214" fill="none" extrusionOk="0">
                  <a:moveTo>
                    <a:pt x="0" y="1"/>
                  </a:moveTo>
                  <a:lnTo>
                    <a:pt x="0" y="5214"/>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79746" y="4297273"/>
              <a:ext cx="732242" cy="729678"/>
            </a:xfrm>
            <a:custGeom>
              <a:avLst/>
              <a:gdLst/>
              <a:ahLst/>
              <a:cxnLst/>
              <a:rect l="l" t="t" r="r" b="b"/>
              <a:pathLst>
                <a:path w="7244" h="7219" fill="none" extrusionOk="0">
                  <a:moveTo>
                    <a:pt x="0" y="0"/>
                  </a:moveTo>
                  <a:lnTo>
                    <a:pt x="7243" y="0"/>
                  </a:lnTo>
                  <a:lnTo>
                    <a:pt x="7243" y="7218"/>
                  </a:lnTo>
                  <a:lnTo>
                    <a:pt x="0" y="7218"/>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331917" y="3334954"/>
              <a:ext cx="201068" cy="201068"/>
            </a:xfrm>
            <a:custGeom>
              <a:avLst/>
              <a:gdLst/>
              <a:ahLst/>
              <a:cxnLst/>
              <a:rect l="l" t="t" r="r" b="b"/>
              <a:pathLst>
                <a:path w="1204" h="1204" fill="none" extrusionOk="0">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4" name="Google Shape;134;p2"/>
            <p:cNvCxnSpPr/>
            <p:nvPr/>
          </p:nvCxnSpPr>
          <p:spPr>
            <a:xfrm rot="10800000">
              <a:off x="432450" y="3536025"/>
              <a:ext cx="0" cy="764700"/>
            </a:xfrm>
            <a:prstGeom prst="straightConnector1">
              <a:avLst/>
            </a:prstGeom>
            <a:noFill/>
            <a:ln w="19050" cap="flat" cmpd="sng">
              <a:solidFill>
                <a:schemeClr val="accent2"/>
              </a:solidFill>
              <a:prstDash val="solid"/>
              <a:round/>
              <a:headEnd type="none" w="med" len="med"/>
              <a:tailEnd type="none" w="med" len="med"/>
            </a:ln>
          </p:spPr>
        </p:cxnSp>
        <p:sp>
          <p:nvSpPr>
            <p:cNvPr id="135" name="Google Shape;135;p2"/>
            <p:cNvSpPr/>
            <p:nvPr/>
          </p:nvSpPr>
          <p:spPr>
            <a:xfrm>
              <a:off x="553421" y="3371325"/>
              <a:ext cx="163326" cy="921005"/>
            </a:xfrm>
            <a:custGeom>
              <a:avLst/>
              <a:gdLst/>
              <a:ahLst/>
              <a:cxnLst/>
              <a:rect l="l" t="t" r="r" b="b"/>
              <a:pathLst>
                <a:path w="978" h="5515" fill="none" extrusionOk="0">
                  <a:moveTo>
                    <a:pt x="0" y="5514"/>
                  </a:moveTo>
                  <a:lnTo>
                    <a:pt x="0" y="3509"/>
                  </a:lnTo>
                  <a:lnTo>
                    <a:pt x="977" y="2532"/>
                  </a:lnTo>
                  <a:lnTo>
                    <a:pt x="97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133388" y="3392200"/>
              <a:ext cx="222110" cy="900130"/>
            </a:xfrm>
            <a:custGeom>
              <a:avLst/>
              <a:gdLst/>
              <a:ahLst/>
              <a:cxnLst/>
              <a:rect l="l" t="t" r="r" b="b"/>
              <a:pathLst>
                <a:path w="1330" h="5390" fill="none" extrusionOk="0">
                  <a:moveTo>
                    <a:pt x="1329" y="5389"/>
                  </a:moveTo>
                  <a:lnTo>
                    <a:pt x="1329" y="2808"/>
                  </a:lnTo>
                  <a:lnTo>
                    <a:pt x="1" y="1504"/>
                  </a:ln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279842" y="3919750"/>
              <a:ext cx="167" cy="372577"/>
            </a:xfrm>
            <a:custGeom>
              <a:avLst/>
              <a:gdLst/>
              <a:ahLst/>
              <a:cxnLst/>
              <a:rect l="l" t="t" r="r" b="b"/>
              <a:pathLst>
                <a:path w="1" h="2231" fill="none" extrusionOk="0">
                  <a:moveTo>
                    <a:pt x="1" y="2231"/>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647217" y="3919750"/>
              <a:ext cx="167" cy="372577"/>
            </a:xfrm>
            <a:custGeom>
              <a:avLst/>
              <a:gdLst/>
              <a:ahLst/>
              <a:cxnLst/>
              <a:rect l="l" t="t" r="r" b="b"/>
              <a:pathLst>
                <a:path w="1" h="2231" fill="none" extrusionOk="0">
                  <a:moveTo>
                    <a:pt x="0" y="2231"/>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64791" y="4659535"/>
              <a:ext cx="144548" cy="101"/>
            </a:xfrm>
            <a:custGeom>
              <a:avLst/>
              <a:gdLst/>
              <a:ahLst/>
              <a:cxnLst/>
              <a:rect l="l" t="t" r="r" b="b"/>
              <a:pathLst>
                <a:path w="1430" h="1" fill="none" extrusionOk="0">
                  <a:moveTo>
                    <a:pt x="1430"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11223" y="4537939"/>
              <a:ext cx="68534" cy="101"/>
            </a:xfrm>
            <a:custGeom>
              <a:avLst/>
              <a:gdLst/>
              <a:ahLst/>
              <a:cxnLst/>
              <a:rect l="l" t="t" r="r" b="b"/>
              <a:pathLst>
                <a:path w="678" h="1" fill="none" extrusionOk="0">
                  <a:moveTo>
                    <a:pt x="678"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26784" y="4444139"/>
              <a:ext cx="106541" cy="101"/>
            </a:xfrm>
            <a:custGeom>
              <a:avLst/>
              <a:gdLst/>
              <a:ahLst/>
              <a:cxnLst/>
              <a:rect l="l" t="t" r="r" b="b"/>
              <a:pathLst>
                <a:path w="1054" h="1" fill="none" extrusionOk="0">
                  <a:moveTo>
                    <a:pt x="1054"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811974" y="4479617"/>
              <a:ext cx="83696" cy="101"/>
            </a:xfrm>
            <a:custGeom>
              <a:avLst/>
              <a:gdLst/>
              <a:ahLst/>
              <a:cxnLst/>
              <a:rect l="l" t="t" r="r" b="b"/>
              <a:pathLst>
                <a:path w="828" h="1" fill="none" extrusionOk="0">
                  <a:moveTo>
                    <a:pt x="1" y="1"/>
                  </a:moveTo>
                  <a:lnTo>
                    <a:pt x="828"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811974" y="4555627"/>
              <a:ext cx="63480" cy="101"/>
            </a:xfrm>
            <a:custGeom>
              <a:avLst/>
              <a:gdLst/>
              <a:ahLst/>
              <a:cxnLst/>
              <a:rect l="l" t="t" r="r" b="b"/>
              <a:pathLst>
                <a:path w="628" h="1" fill="none" extrusionOk="0">
                  <a:moveTo>
                    <a:pt x="1" y="1"/>
                  </a:moveTo>
                  <a:lnTo>
                    <a:pt x="627"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rot="5400000">
              <a:off x="2172928" y="4531170"/>
              <a:ext cx="201068" cy="201068"/>
            </a:xfrm>
            <a:custGeom>
              <a:avLst/>
              <a:gdLst/>
              <a:ahLst/>
              <a:cxnLst/>
              <a:rect l="l" t="t" r="r" b="b"/>
              <a:pathLst>
                <a:path w="1204" h="1204" fill="none" extrusionOk="0">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5" name="Google Shape;145;p2"/>
            <p:cNvCxnSpPr/>
            <p:nvPr/>
          </p:nvCxnSpPr>
          <p:spPr>
            <a:xfrm>
              <a:off x="809451" y="4631704"/>
              <a:ext cx="1366200" cy="0"/>
            </a:xfrm>
            <a:prstGeom prst="straightConnector1">
              <a:avLst/>
            </a:prstGeom>
            <a:noFill/>
            <a:ln w="19050" cap="flat" cmpd="sng">
              <a:solidFill>
                <a:schemeClr val="accent2"/>
              </a:solidFill>
              <a:prstDash val="solid"/>
              <a:round/>
              <a:headEnd type="none" w="med" len="med"/>
              <a:tailEnd type="none" w="med" len="med"/>
            </a:ln>
          </p:spPr>
        </p:cxnSp>
      </p:grpSp>
      <p:grpSp>
        <p:nvGrpSpPr>
          <p:cNvPr id="146" name="Google Shape;146;p2"/>
          <p:cNvGrpSpPr/>
          <p:nvPr/>
        </p:nvGrpSpPr>
        <p:grpSpPr>
          <a:xfrm>
            <a:off x="5266248" y="4230494"/>
            <a:ext cx="3157758" cy="296582"/>
            <a:chOff x="5266248" y="4230494"/>
            <a:chExt cx="3157758" cy="296582"/>
          </a:xfrm>
        </p:grpSpPr>
        <p:sp>
          <p:nvSpPr>
            <p:cNvPr id="147" name="Google Shape;147;p2"/>
            <p:cNvSpPr/>
            <p:nvPr/>
          </p:nvSpPr>
          <p:spPr>
            <a:xfrm>
              <a:off x="5266248"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5459599"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5649735"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5839743"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6029880"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6220016" y="4230494"/>
              <a:ext cx="106446" cy="296582"/>
            </a:xfrm>
            <a:custGeom>
              <a:avLst/>
              <a:gdLst/>
              <a:ahLst/>
              <a:cxnLst/>
              <a:rect l="l" t="t" r="r" b="b"/>
              <a:pathLst>
                <a:path w="828" h="2307" extrusionOk="0">
                  <a:moveTo>
                    <a:pt x="0" y="0"/>
                  </a:moveTo>
                  <a:lnTo>
                    <a:pt x="0" y="2306"/>
                  </a:lnTo>
                  <a:lnTo>
                    <a:pt x="827" y="2306"/>
                  </a:lnTo>
                  <a:lnTo>
                    <a:pt x="8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6413238"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6603375"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6793511"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698364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7176870"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7367006"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7557143"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774715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794050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813063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8320774"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 name="Google Shape;164;p2"/>
          <p:cNvSpPr txBox="1">
            <a:spLocks noGrp="1"/>
          </p:cNvSpPr>
          <p:nvPr>
            <p:ph type="ctrTitle"/>
          </p:nvPr>
        </p:nvSpPr>
        <p:spPr>
          <a:xfrm>
            <a:off x="1009200" y="1741047"/>
            <a:ext cx="7125600" cy="1147200"/>
          </a:xfrm>
          <a:prstGeom prst="rect">
            <a:avLst/>
          </a:prstGeom>
        </p:spPr>
        <p:txBody>
          <a:bodyPr spcFirstLastPara="1" wrap="square" lIns="0" tIns="0" rIns="0" bIns="0" anchor="ctr" anchorCtr="0">
            <a:noAutofit/>
          </a:bodyPr>
          <a:lstStyle>
            <a:lvl1pPr lvl="0" algn="ctr">
              <a:spcBef>
                <a:spcPts val="0"/>
              </a:spcBef>
              <a:spcAft>
                <a:spcPts val="0"/>
              </a:spcAft>
              <a:buSzPts val="5200"/>
              <a:buNone/>
              <a:defRPr sz="6100">
                <a:solidFill>
                  <a:srgbClr val="FFFFFF"/>
                </a:solidFill>
                <a:latin typeface="Bebas Neue"/>
                <a:ea typeface="Bebas Neue"/>
                <a:cs typeface="Bebas Neue"/>
                <a:sym typeface="Bebas Neu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65" name="Google Shape;165;p2"/>
          <p:cNvSpPr txBox="1">
            <a:spLocks noGrp="1"/>
          </p:cNvSpPr>
          <p:nvPr>
            <p:ph type="subTitle" idx="1"/>
          </p:nvPr>
        </p:nvSpPr>
        <p:spPr>
          <a:xfrm>
            <a:off x="1009200" y="2888246"/>
            <a:ext cx="7125600" cy="514200"/>
          </a:xfrm>
          <a:prstGeom prst="rect">
            <a:avLst/>
          </a:prstGeom>
        </p:spPr>
        <p:txBody>
          <a:bodyPr spcFirstLastPara="1" wrap="square" lIns="0" tIns="0" rIns="0" bIns="0" anchor="ctr" anchorCtr="0">
            <a:noAutofit/>
          </a:bodyPr>
          <a:lstStyle>
            <a:lvl1pPr lvl="0" algn="ctr">
              <a:lnSpc>
                <a:spcPct val="100000"/>
              </a:lnSpc>
              <a:spcBef>
                <a:spcPts val="0"/>
              </a:spcBef>
              <a:spcAft>
                <a:spcPts val="0"/>
              </a:spcAft>
              <a:buSzPts val="2800"/>
              <a:buNone/>
              <a:defRPr sz="2800">
                <a:solidFill>
                  <a:srgbClr val="00F4AD"/>
                </a:solidFill>
                <a:latin typeface="Roboto"/>
                <a:ea typeface="Roboto"/>
                <a:cs typeface="Roboto"/>
                <a:sym typeface="Robot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66" name="Google Shape;166;p2"/>
          <p:cNvGrpSpPr/>
          <p:nvPr/>
        </p:nvGrpSpPr>
        <p:grpSpPr>
          <a:xfrm>
            <a:off x="207789" y="1295745"/>
            <a:ext cx="552301" cy="552301"/>
            <a:chOff x="1387350" y="1218075"/>
            <a:chExt cx="209300" cy="209300"/>
          </a:xfrm>
        </p:grpSpPr>
        <p:sp>
          <p:nvSpPr>
            <p:cNvPr id="167" name="Google Shape;167;p2"/>
            <p:cNvSpPr/>
            <p:nvPr/>
          </p:nvSpPr>
          <p:spPr>
            <a:xfrm>
              <a:off x="1387350" y="1218075"/>
              <a:ext cx="209300" cy="209300"/>
            </a:xfrm>
            <a:custGeom>
              <a:avLst/>
              <a:gdLst/>
              <a:ahLst/>
              <a:cxnLst/>
              <a:rect l="l" t="t" r="r" b="b"/>
              <a:pathLst>
                <a:path w="8372" h="8372" extrusionOk="0">
                  <a:moveTo>
                    <a:pt x="3860" y="0"/>
                  </a:moveTo>
                  <a:lnTo>
                    <a:pt x="3560" y="727"/>
                  </a:lnTo>
                  <a:cubicBezTo>
                    <a:pt x="3234" y="777"/>
                    <a:pt x="2908" y="877"/>
                    <a:pt x="2632" y="1028"/>
                  </a:cubicBezTo>
                  <a:lnTo>
                    <a:pt x="1956" y="652"/>
                  </a:lnTo>
                  <a:cubicBezTo>
                    <a:pt x="1605" y="877"/>
                    <a:pt x="1279" y="1153"/>
                    <a:pt x="1003" y="1454"/>
                  </a:cubicBezTo>
                  <a:lnTo>
                    <a:pt x="1279" y="2181"/>
                  </a:lnTo>
                  <a:cubicBezTo>
                    <a:pt x="1103" y="2456"/>
                    <a:pt x="953" y="2757"/>
                    <a:pt x="853" y="3058"/>
                  </a:cubicBezTo>
                  <a:lnTo>
                    <a:pt x="101" y="3258"/>
                  </a:lnTo>
                  <a:cubicBezTo>
                    <a:pt x="26" y="3559"/>
                    <a:pt x="1" y="3860"/>
                    <a:pt x="1" y="4186"/>
                  </a:cubicBezTo>
                  <a:cubicBezTo>
                    <a:pt x="1" y="4286"/>
                    <a:pt x="1" y="4411"/>
                    <a:pt x="26" y="4512"/>
                  </a:cubicBezTo>
                  <a:lnTo>
                    <a:pt x="728" y="4812"/>
                  </a:lnTo>
                  <a:cubicBezTo>
                    <a:pt x="778" y="5163"/>
                    <a:pt x="878" y="5464"/>
                    <a:pt x="1028" y="5765"/>
                  </a:cubicBezTo>
                  <a:lnTo>
                    <a:pt x="652" y="6441"/>
                  </a:lnTo>
                  <a:cubicBezTo>
                    <a:pt x="878" y="6792"/>
                    <a:pt x="1154" y="7093"/>
                    <a:pt x="1454" y="7369"/>
                  </a:cubicBezTo>
                  <a:lnTo>
                    <a:pt x="2181" y="7093"/>
                  </a:lnTo>
                  <a:cubicBezTo>
                    <a:pt x="2457" y="7268"/>
                    <a:pt x="2758" y="7419"/>
                    <a:pt x="3058" y="7519"/>
                  </a:cubicBezTo>
                  <a:lnTo>
                    <a:pt x="3284" y="8271"/>
                  </a:lnTo>
                  <a:cubicBezTo>
                    <a:pt x="3560" y="8346"/>
                    <a:pt x="3885" y="8371"/>
                    <a:pt x="4186" y="8371"/>
                  </a:cubicBezTo>
                  <a:lnTo>
                    <a:pt x="4512" y="8371"/>
                  </a:lnTo>
                  <a:lnTo>
                    <a:pt x="4838" y="7644"/>
                  </a:lnTo>
                  <a:cubicBezTo>
                    <a:pt x="5164" y="7594"/>
                    <a:pt x="5464" y="7494"/>
                    <a:pt x="5765" y="7344"/>
                  </a:cubicBezTo>
                  <a:lnTo>
                    <a:pt x="6442" y="7720"/>
                  </a:lnTo>
                  <a:cubicBezTo>
                    <a:pt x="6793" y="7519"/>
                    <a:pt x="7093" y="7243"/>
                    <a:pt x="7369" y="6918"/>
                  </a:cubicBezTo>
                  <a:lnTo>
                    <a:pt x="7093" y="6191"/>
                  </a:lnTo>
                  <a:cubicBezTo>
                    <a:pt x="7269" y="5915"/>
                    <a:pt x="7419" y="5639"/>
                    <a:pt x="7545" y="5314"/>
                  </a:cubicBezTo>
                  <a:lnTo>
                    <a:pt x="8271" y="5113"/>
                  </a:lnTo>
                  <a:cubicBezTo>
                    <a:pt x="8347" y="4812"/>
                    <a:pt x="8372" y="4512"/>
                    <a:pt x="8372" y="4186"/>
                  </a:cubicBezTo>
                  <a:cubicBezTo>
                    <a:pt x="8372" y="4085"/>
                    <a:pt x="8372" y="3985"/>
                    <a:pt x="8372" y="3860"/>
                  </a:cubicBezTo>
                  <a:lnTo>
                    <a:pt x="7670" y="3559"/>
                  </a:lnTo>
                  <a:cubicBezTo>
                    <a:pt x="7595" y="3233"/>
                    <a:pt x="7494" y="2907"/>
                    <a:pt x="7344" y="2632"/>
                  </a:cubicBezTo>
                  <a:lnTo>
                    <a:pt x="7745" y="1955"/>
                  </a:lnTo>
                  <a:cubicBezTo>
                    <a:pt x="7520" y="1604"/>
                    <a:pt x="7244" y="1278"/>
                    <a:pt x="6918" y="1003"/>
                  </a:cubicBezTo>
                  <a:lnTo>
                    <a:pt x="6191" y="1278"/>
                  </a:lnTo>
                  <a:cubicBezTo>
                    <a:pt x="5941" y="1103"/>
                    <a:pt x="5640" y="953"/>
                    <a:pt x="5314" y="852"/>
                  </a:cubicBezTo>
                  <a:lnTo>
                    <a:pt x="5114" y="100"/>
                  </a:lnTo>
                  <a:cubicBezTo>
                    <a:pt x="4813" y="25"/>
                    <a:pt x="4512" y="0"/>
                    <a:pt x="418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1387350" y="1218075"/>
              <a:ext cx="209300" cy="209300"/>
            </a:xfrm>
            <a:custGeom>
              <a:avLst/>
              <a:gdLst/>
              <a:ahLst/>
              <a:cxnLst/>
              <a:rect l="l" t="t" r="r" b="b"/>
              <a:pathLst>
                <a:path w="8372" h="8372" fill="none" extrusionOk="0">
                  <a:moveTo>
                    <a:pt x="8372" y="4186"/>
                  </a:moveTo>
                  <a:cubicBezTo>
                    <a:pt x="8372" y="4512"/>
                    <a:pt x="8347" y="4812"/>
                    <a:pt x="8271" y="5113"/>
                  </a:cubicBezTo>
                  <a:lnTo>
                    <a:pt x="7545" y="5314"/>
                  </a:lnTo>
                  <a:cubicBezTo>
                    <a:pt x="7419" y="5639"/>
                    <a:pt x="7269" y="5915"/>
                    <a:pt x="7093" y="6191"/>
                  </a:cubicBezTo>
                  <a:lnTo>
                    <a:pt x="7369" y="6918"/>
                  </a:lnTo>
                  <a:cubicBezTo>
                    <a:pt x="7093" y="7243"/>
                    <a:pt x="6793" y="7519"/>
                    <a:pt x="6442" y="7720"/>
                  </a:cubicBezTo>
                  <a:lnTo>
                    <a:pt x="5765" y="7344"/>
                  </a:lnTo>
                  <a:cubicBezTo>
                    <a:pt x="5464" y="7494"/>
                    <a:pt x="5164" y="7594"/>
                    <a:pt x="4838" y="7644"/>
                  </a:cubicBezTo>
                  <a:lnTo>
                    <a:pt x="4512" y="8371"/>
                  </a:lnTo>
                  <a:cubicBezTo>
                    <a:pt x="4412" y="8371"/>
                    <a:pt x="4312" y="8371"/>
                    <a:pt x="4186" y="8371"/>
                  </a:cubicBezTo>
                  <a:cubicBezTo>
                    <a:pt x="3885" y="8371"/>
                    <a:pt x="3560" y="8346"/>
                    <a:pt x="3284" y="8271"/>
                  </a:cubicBezTo>
                  <a:lnTo>
                    <a:pt x="3058" y="7519"/>
                  </a:lnTo>
                  <a:cubicBezTo>
                    <a:pt x="2758" y="7419"/>
                    <a:pt x="2457" y="7268"/>
                    <a:pt x="2181" y="7093"/>
                  </a:cubicBezTo>
                  <a:lnTo>
                    <a:pt x="1454" y="7369"/>
                  </a:lnTo>
                  <a:cubicBezTo>
                    <a:pt x="1154" y="7093"/>
                    <a:pt x="878" y="6792"/>
                    <a:pt x="652" y="6441"/>
                  </a:cubicBezTo>
                  <a:lnTo>
                    <a:pt x="1028" y="5765"/>
                  </a:lnTo>
                  <a:cubicBezTo>
                    <a:pt x="878" y="5464"/>
                    <a:pt x="778" y="5163"/>
                    <a:pt x="728" y="4812"/>
                  </a:cubicBezTo>
                  <a:lnTo>
                    <a:pt x="26" y="4512"/>
                  </a:lnTo>
                  <a:cubicBezTo>
                    <a:pt x="1" y="4411"/>
                    <a:pt x="1" y="4286"/>
                    <a:pt x="1" y="4186"/>
                  </a:cubicBezTo>
                  <a:cubicBezTo>
                    <a:pt x="1" y="3860"/>
                    <a:pt x="26" y="3559"/>
                    <a:pt x="101" y="3258"/>
                  </a:cubicBezTo>
                  <a:lnTo>
                    <a:pt x="853" y="3058"/>
                  </a:lnTo>
                  <a:cubicBezTo>
                    <a:pt x="953" y="2757"/>
                    <a:pt x="1103" y="2456"/>
                    <a:pt x="1279" y="2181"/>
                  </a:cubicBezTo>
                  <a:lnTo>
                    <a:pt x="1003" y="1454"/>
                  </a:lnTo>
                  <a:cubicBezTo>
                    <a:pt x="1279" y="1153"/>
                    <a:pt x="1605" y="877"/>
                    <a:pt x="1956" y="652"/>
                  </a:cubicBezTo>
                  <a:lnTo>
                    <a:pt x="2632" y="1028"/>
                  </a:lnTo>
                  <a:cubicBezTo>
                    <a:pt x="2908" y="877"/>
                    <a:pt x="3234" y="777"/>
                    <a:pt x="3560" y="727"/>
                  </a:cubicBezTo>
                  <a:lnTo>
                    <a:pt x="3860" y="0"/>
                  </a:lnTo>
                  <a:cubicBezTo>
                    <a:pt x="3986" y="0"/>
                    <a:pt x="4086" y="0"/>
                    <a:pt x="4186" y="0"/>
                  </a:cubicBezTo>
                  <a:cubicBezTo>
                    <a:pt x="4512" y="0"/>
                    <a:pt x="4813" y="25"/>
                    <a:pt x="5114" y="100"/>
                  </a:cubicBezTo>
                  <a:lnTo>
                    <a:pt x="5314" y="852"/>
                  </a:lnTo>
                  <a:cubicBezTo>
                    <a:pt x="5640" y="953"/>
                    <a:pt x="5941" y="1103"/>
                    <a:pt x="6191" y="1278"/>
                  </a:cubicBezTo>
                  <a:lnTo>
                    <a:pt x="6918" y="1003"/>
                  </a:lnTo>
                  <a:cubicBezTo>
                    <a:pt x="7244" y="1278"/>
                    <a:pt x="7520" y="1604"/>
                    <a:pt x="7745" y="1955"/>
                  </a:cubicBezTo>
                  <a:lnTo>
                    <a:pt x="7344" y="2632"/>
                  </a:lnTo>
                  <a:cubicBezTo>
                    <a:pt x="7494" y="2907"/>
                    <a:pt x="7595" y="3233"/>
                    <a:pt x="7670" y="3559"/>
                  </a:cubicBezTo>
                  <a:lnTo>
                    <a:pt x="8372" y="3860"/>
                  </a:lnTo>
                  <a:cubicBezTo>
                    <a:pt x="8372" y="3985"/>
                    <a:pt x="8372" y="4085"/>
                    <a:pt x="8372" y="4186"/>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1431850" y="1262550"/>
              <a:ext cx="120325" cy="120325"/>
            </a:xfrm>
            <a:custGeom>
              <a:avLst/>
              <a:gdLst/>
              <a:ahLst/>
              <a:cxnLst/>
              <a:rect l="l" t="t" r="r" b="b"/>
              <a:pathLst>
                <a:path w="4813" h="4813" extrusionOk="0">
                  <a:moveTo>
                    <a:pt x="2406" y="1"/>
                  </a:moveTo>
                  <a:cubicBezTo>
                    <a:pt x="1078" y="1"/>
                    <a:pt x="0" y="1078"/>
                    <a:pt x="0" y="2407"/>
                  </a:cubicBezTo>
                  <a:cubicBezTo>
                    <a:pt x="0" y="3735"/>
                    <a:pt x="1078" y="4813"/>
                    <a:pt x="2406" y="4813"/>
                  </a:cubicBezTo>
                  <a:cubicBezTo>
                    <a:pt x="3735" y="4813"/>
                    <a:pt x="4812" y="3735"/>
                    <a:pt x="4812" y="2407"/>
                  </a:cubicBezTo>
                  <a:cubicBezTo>
                    <a:pt x="4812" y="1078"/>
                    <a:pt x="3735" y="1"/>
                    <a:pt x="2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1451275" y="1281975"/>
              <a:ext cx="81475" cy="81475"/>
            </a:xfrm>
            <a:custGeom>
              <a:avLst/>
              <a:gdLst/>
              <a:ahLst/>
              <a:cxnLst/>
              <a:rect l="l" t="t" r="r" b="b"/>
              <a:pathLst>
                <a:path w="3259" h="3259" fill="none" extrusionOk="0">
                  <a:moveTo>
                    <a:pt x="3258" y="1630"/>
                  </a:moveTo>
                  <a:cubicBezTo>
                    <a:pt x="3258" y="2532"/>
                    <a:pt x="2531" y="3259"/>
                    <a:pt x="1629" y="3259"/>
                  </a:cubicBezTo>
                  <a:cubicBezTo>
                    <a:pt x="727" y="3259"/>
                    <a:pt x="0" y="2532"/>
                    <a:pt x="0" y="1630"/>
                  </a:cubicBezTo>
                  <a:cubicBezTo>
                    <a:pt x="0" y="727"/>
                    <a:pt x="727" y="1"/>
                    <a:pt x="1629" y="1"/>
                  </a:cubicBezTo>
                  <a:cubicBezTo>
                    <a:pt x="2531" y="1"/>
                    <a:pt x="3258" y="727"/>
                    <a:pt x="3258" y="1630"/>
                  </a:cubicBezTo>
                  <a:close/>
                </a:path>
              </a:pathLst>
            </a:custGeom>
            <a:solidFill>
              <a:srgbClr val="0F3570"/>
            </a:solidFill>
            <a:ln w="9525" cap="flat" cmpd="sng">
              <a:solidFill>
                <a:schemeClr val="dk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3"/>
        <p:cNvGrpSpPr/>
        <p:nvPr/>
      </p:nvGrpSpPr>
      <p:grpSpPr>
        <a:xfrm>
          <a:off x="0" y="0"/>
          <a:ext cx="0" cy="0"/>
          <a:chOff x="0" y="0"/>
          <a:chExt cx="0" cy="0"/>
        </a:xfrm>
      </p:grpSpPr>
      <p:grpSp>
        <p:nvGrpSpPr>
          <p:cNvPr id="224" name="Google Shape;224;p4"/>
          <p:cNvGrpSpPr/>
          <p:nvPr/>
        </p:nvGrpSpPr>
        <p:grpSpPr>
          <a:xfrm>
            <a:off x="-566246" y="-831315"/>
            <a:ext cx="8377976" cy="1614718"/>
            <a:chOff x="-566246" y="-831315"/>
            <a:chExt cx="8377976" cy="1614718"/>
          </a:xfrm>
        </p:grpSpPr>
        <p:sp>
          <p:nvSpPr>
            <p:cNvPr id="225" name="Google Shape;225;p4"/>
            <p:cNvSpPr/>
            <p:nvPr/>
          </p:nvSpPr>
          <p:spPr>
            <a:xfrm rot="10800000">
              <a:off x="-178627" y="-831315"/>
              <a:ext cx="5711267" cy="1569921"/>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rot="10800000">
              <a:off x="2097663" y="-149871"/>
              <a:ext cx="3817027" cy="933273"/>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
            <p:cNvSpPr/>
            <p:nvPr/>
          </p:nvSpPr>
          <p:spPr>
            <a:xfrm rot="10800000">
              <a:off x="5347154" y="-352704"/>
              <a:ext cx="2464576" cy="481412"/>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rot="10800000">
              <a:off x="5904951" y="-196402"/>
              <a:ext cx="115339" cy="115339"/>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rot="10800000">
              <a:off x="5926467" y="-174886"/>
              <a:ext cx="72977" cy="72977"/>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
            <p:cNvSpPr/>
            <p:nvPr/>
          </p:nvSpPr>
          <p:spPr>
            <a:xfrm rot="10800000">
              <a:off x="1516950" y="116870"/>
              <a:ext cx="3646848" cy="11838"/>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rot="10800000">
              <a:off x="5146391" y="78677"/>
              <a:ext cx="88954" cy="88924"/>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
            <p:cNvSpPr/>
            <p:nvPr/>
          </p:nvSpPr>
          <p:spPr>
            <a:xfrm rot="10800000">
              <a:off x="1478757" y="78677"/>
              <a:ext cx="88924" cy="88924"/>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
            <p:cNvSpPr/>
            <p:nvPr/>
          </p:nvSpPr>
          <p:spPr>
            <a:xfrm rot="10800000">
              <a:off x="-398137" y="-606937"/>
              <a:ext cx="1361489" cy="1360302"/>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rot="10800000">
              <a:off x="-566246" y="-681953"/>
              <a:ext cx="1361520" cy="1360272"/>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rot="10800000">
              <a:off x="16173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
            <p:cNvSpPr/>
            <p:nvPr/>
          </p:nvSpPr>
          <p:spPr>
            <a:xfrm rot="10800000">
              <a:off x="414563" y="401657"/>
              <a:ext cx="336949" cy="210502"/>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
            <p:cNvSpPr/>
            <p:nvPr/>
          </p:nvSpPr>
          <p:spPr>
            <a:xfrm rot="10800000">
              <a:off x="667426" y="401657"/>
              <a:ext cx="336918" cy="210502"/>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4"/>
            <p:cNvSpPr/>
            <p:nvPr/>
          </p:nvSpPr>
          <p:spPr>
            <a:xfrm rot="10800000">
              <a:off x="92096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
            <p:cNvSpPr/>
            <p:nvPr/>
          </p:nvSpPr>
          <p:spPr>
            <a:xfrm rot="10800000">
              <a:off x="1173823" y="401657"/>
              <a:ext cx="336918" cy="210502"/>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
            <p:cNvSpPr/>
            <p:nvPr/>
          </p:nvSpPr>
          <p:spPr>
            <a:xfrm rot="10800000">
              <a:off x="1426656" y="401657"/>
              <a:ext cx="336918" cy="210502"/>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
            <p:cNvSpPr/>
            <p:nvPr/>
          </p:nvSpPr>
          <p:spPr>
            <a:xfrm rot="10800000">
              <a:off x="1679490" y="401657"/>
              <a:ext cx="336949" cy="210502"/>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
            <p:cNvSpPr/>
            <p:nvPr/>
          </p:nvSpPr>
          <p:spPr>
            <a:xfrm rot="10800000">
              <a:off x="1933053" y="401657"/>
              <a:ext cx="336918" cy="210502"/>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
            <p:cNvSpPr/>
            <p:nvPr/>
          </p:nvSpPr>
          <p:spPr>
            <a:xfrm rot="10800000">
              <a:off x="1858707"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4"/>
            <p:cNvSpPr/>
            <p:nvPr/>
          </p:nvSpPr>
          <p:spPr>
            <a:xfrm rot="10800000">
              <a:off x="1751736"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
            <p:cNvSpPr/>
            <p:nvPr/>
          </p:nvSpPr>
          <p:spPr>
            <a:xfrm rot="10800000">
              <a:off x="1645466"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
            <p:cNvSpPr/>
            <p:nvPr/>
          </p:nvSpPr>
          <p:spPr>
            <a:xfrm rot="10800000">
              <a:off x="1539196" y="-175586"/>
              <a:ext cx="175078" cy="188986"/>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
            <p:cNvSpPr/>
            <p:nvPr/>
          </p:nvSpPr>
          <p:spPr>
            <a:xfrm rot="10800000">
              <a:off x="1432895" y="-175586"/>
              <a:ext cx="175078" cy="188986"/>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4"/>
            <p:cNvSpPr/>
            <p:nvPr/>
          </p:nvSpPr>
          <p:spPr>
            <a:xfrm rot="10800000">
              <a:off x="1326625" y="-175586"/>
              <a:ext cx="175078" cy="188986"/>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4"/>
            <p:cNvSpPr/>
            <p:nvPr/>
          </p:nvSpPr>
          <p:spPr>
            <a:xfrm rot="10800000">
              <a:off x="1220355" y="-175586"/>
              <a:ext cx="175078" cy="188986"/>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
            <p:cNvSpPr/>
            <p:nvPr/>
          </p:nvSpPr>
          <p:spPr>
            <a:xfrm rot="10800000">
              <a:off x="1114084" y="-175586"/>
              <a:ext cx="174378" cy="188986"/>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
            <p:cNvSpPr/>
            <p:nvPr/>
          </p:nvSpPr>
          <p:spPr>
            <a:xfrm rot="10800000">
              <a:off x="1007784"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4"/>
            <p:cNvSpPr/>
            <p:nvPr/>
          </p:nvSpPr>
          <p:spPr>
            <a:xfrm rot="10800000">
              <a:off x="900813"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
            <p:cNvSpPr/>
            <p:nvPr/>
          </p:nvSpPr>
          <p:spPr>
            <a:xfrm rot="10800000">
              <a:off x="794543"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4"/>
          <p:cNvGrpSpPr/>
          <p:nvPr/>
        </p:nvGrpSpPr>
        <p:grpSpPr>
          <a:xfrm>
            <a:off x="5926468" y="4708190"/>
            <a:ext cx="2668622" cy="250644"/>
            <a:chOff x="5926468" y="4708190"/>
            <a:chExt cx="2668622" cy="250644"/>
          </a:xfrm>
        </p:grpSpPr>
        <p:sp>
          <p:nvSpPr>
            <p:cNvPr id="255" name="Google Shape;255;p4"/>
            <p:cNvSpPr/>
            <p:nvPr/>
          </p:nvSpPr>
          <p:spPr>
            <a:xfrm>
              <a:off x="5926468"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
            <p:cNvSpPr/>
            <p:nvPr/>
          </p:nvSpPr>
          <p:spPr>
            <a:xfrm>
              <a:off x="6089868" y="4708190"/>
              <a:ext cx="87242" cy="250644"/>
            </a:xfrm>
            <a:custGeom>
              <a:avLst/>
              <a:gdLst/>
              <a:ahLst/>
              <a:cxnLst/>
              <a:rect l="l" t="t" r="r" b="b"/>
              <a:pathLst>
                <a:path w="803" h="2307" extrusionOk="0">
                  <a:moveTo>
                    <a:pt x="0" y="0"/>
                  </a:moveTo>
                  <a:lnTo>
                    <a:pt x="0" y="2306"/>
                  </a:lnTo>
                  <a:lnTo>
                    <a:pt x="802" y="2306"/>
                  </a:lnTo>
                  <a:lnTo>
                    <a:pt x="8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4"/>
            <p:cNvSpPr/>
            <p:nvPr/>
          </p:nvSpPr>
          <p:spPr>
            <a:xfrm>
              <a:off x="6250552" y="4708190"/>
              <a:ext cx="87242" cy="250644"/>
            </a:xfrm>
            <a:custGeom>
              <a:avLst/>
              <a:gdLst/>
              <a:ahLst/>
              <a:cxnLst/>
              <a:rect l="l" t="t" r="r" b="b"/>
              <a:pathLst>
                <a:path w="803" h="2307" extrusionOk="0">
                  <a:moveTo>
                    <a:pt x="0" y="0"/>
                  </a:moveTo>
                  <a:lnTo>
                    <a:pt x="0" y="2306"/>
                  </a:lnTo>
                  <a:lnTo>
                    <a:pt x="802" y="2306"/>
                  </a:lnTo>
                  <a:lnTo>
                    <a:pt x="8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4"/>
            <p:cNvSpPr/>
            <p:nvPr/>
          </p:nvSpPr>
          <p:spPr>
            <a:xfrm>
              <a:off x="6411128"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
            <p:cNvSpPr/>
            <p:nvPr/>
          </p:nvSpPr>
          <p:spPr>
            <a:xfrm>
              <a:off x="6571813"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
            <p:cNvSpPr/>
            <p:nvPr/>
          </p:nvSpPr>
          <p:spPr>
            <a:xfrm>
              <a:off x="6732497" y="4708190"/>
              <a:ext cx="89958" cy="250644"/>
            </a:xfrm>
            <a:custGeom>
              <a:avLst/>
              <a:gdLst/>
              <a:ahLst/>
              <a:cxnLst/>
              <a:rect l="l" t="t" r="r" b="b"/>
              <a:pathLst>
                <a:path w="828" h="2307" extrusionOk="0">
                  <a:moveTo>
                    <a:pt x="0" y="0"/>
                  </a:moveTo>
                  <a:lnTo>
                    <a:pt x="0" y="2306"/>
                  </a:lnTo>
                  <a:lnTo>
                    <a:pt x="827" y="2306"/>
                  </a:lnTo>
                  <a:lnTo>
                    <a:pt x="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
            <p:cNvSpPr/>
            <p:nvPr/>
          </p:nvSpPr>
          <p:spPr>
            <a:xfrm>
              <a:off x="6895789"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
            <p:cNvSpPr/>
            <p:nvPr/>
          </p:nvSpPr>
          <p:spPr>
            <a:xfrm>
              <a:off x="7056473"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
            <p:cNvSpPr/>
            <p:nvPr/>
          </p:nvSpPr>
          <p:spPr>
            <a:xfrm>
              <a:off x="7217158"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
            <p:cNvSpPr/>
            <p:nvPr/>
          </p:nvSpPr>
          <p:spPr>
            <a:xfrm>
              <a:off x="7377842"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
            <p:cNvSpPr/>
            <p:nvPr/>
          </p:nvSpPr>
          <p:spPr>
            <a:xfrm>
              <a:off x="7541134"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
            <p:cNvSpPr/>
            <p:nvPr/>
          </p:nvSpPr>
          <p:spPr>
            <a:xfrm>
              <a:off x="7701818"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
            <p:cNvSpPr/>
            <p:nvPr/>
          </p:nvSpPr>
          <p:spPr>
            <a:xfrm>
              <a:off x="7862503"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
            <p:cNvSpPr/>
            <p:nvPr/>
          </p:nvSpPr>
          <p:spPr>
            <a:xfrm>
              <a:off x="8023078"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
            <p:cNvSpPr/>
            <p:nvPr/>
          </p:nvSpPr>
          <p:spPr>
            <a:xfrm>
              <a:off x="8186479"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
            <p:cNvSpPr/>
            <p:nvPr/>
          </p:nvSpPr>
          <p:spPr>
            <a:xfrm>
              <a:off x="8347163"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
            <p:cNvSpPr/>
            <p:nvPr/>
          </p:nvSpPr>
          <p:spPr>
            <a:xfrm>
              <a:off x="8507848"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72;p4"/>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3" name="Google Shape;273;p4"/>
          <p:cNvSpPr txBox="1">
            <a:spLocks noGrp="1"/>
          </p:cNvSpPr>
          <p:nvPr>
            <p:ph type="body" idx="1"/>
          </p:nvPr>
        </p:nvSpPr>
        <p:spPr>
          <a:xfrm>
            <a:off x="720000" y="1242425"/>
            <a:ext cx="7704000" cy="3326700"/>
          </a:xfrm>
          <a:prstGeom prst="rect">
            <a:avLst/>
          </a:prstGeom>
        </p:spPr>
        <p:txBody>
          <a:bodyPr spcFirstLastPara="1" wrap="square" lIns="0" tIns="0" rIns="0" bIns="0" anchor="t" anchorCtr="0">
            <a:noAutofit/>
          </a:bodyPr>
          <a:lstStyle>
            <a:lvl1pPr marL="457200" lvl="0" indent="-330200">
              <a:lnSpc>
                <a:spcPct val="100000"/>
              </a:lnSpc>
              <a:spcBef>
                <a:spcPts val="0"/>
              </a:spcBef>
              <a:spcAft>
                <a:spcPts val="0"/>
              </a:spcAft>
              <a:buClr>
                <a:schemeClr val="dk2"/>
              </a:buClr>
              <a:buSzPts val="1600"/>
              <a:buChar char="●"/>
              <a:defRPr sz="1200"/>
            </a:lvl1pPr>
            <a:lvl2pPr marL="914400" lvl="1" indent="-330200">
              <a:spcBef>
                <a:spcPts val="1600"/>
              </a:spcBef>
              <a:spcAft>
                <a:spcPts val="0"/>
              </a:spcAft>
              <a:buSzPts val="1600"/>
              <a:buChar char="○"/>
              <a:defRPr/>
            </a:lvl2pPr>
            <a:lvl3pPr marL="1371600" lvl="2" indent="-330200">
              <a:spcBef>
                <a:spcPts val="1600"/>
              </a:spcBef>
              <a:spcAft>
                <a:spcPts val="0"/>
              </a:spcAft>
              <a:buSzPts val="1600"/>
              <a:buChar char="■"/>
              <a:defRPr/>
            </a:lvl3pPr>
            <a:lvl4pPr marL="1828800" lvl="3" indent="-330200">
              <a:spcBef>
                <a:spcPts val="1600"/>
              </a:spcBef>
              <a:spcAft>
                <a:spcPts val="0"/>
              </a:spcAft>
              <a:buSzPts val="1600"/>
              <a:buChar char="●"/>
              <a:defRPr/>
            </a:lvl4pPr>
            <a:lvl5pPr marL="2286000" lvl="4" indent="-330200">
              <a:spcBef>
                <a:spcPts val="1600"/>
              </a:spcBef>
              <a:spcAft>
                <a:spcPts val="0"/>
              </a:spcAft>
              <a:buSzPts val="1600"/>
              <a:buChar char="○"/>
              <a:defRPr/>
            </a:lvl5pPr>
            <a:lvl6pPr marL="2743200" lvl="5" indent="-330200">
              <a:spcBef>
                <a:spcPts val="1600"/>
              </a:spcBef>
              <a:spcAft>
                <a:spcPts val="0"/>
              </a:spcAft>
              <a:buSzPts val="1600"/>
              <a:buChar char="■"/>
              <a:defRPr/>
            </a:lvl6pPr>
            <a:lvl7pPr marL="3200400" lvl="6" indent="-330200">
              <a:spcBef>
                <a:spcPts val="1600"/>
              </a:spcBef>
              <a:spcAft>
                <a:spcPts val="0"/>
              </a:spcAft>
              <a:buSzPts val="1600"/>
              <a:buChar char="●"/>
              <a:defRPr/>
            </a:lvl7pPr>
            <a:lvl8pPr marL="3657600" lvl="7" indent="-330200">
              <a:spcBef>
                <a:spcPts val="1600"/>
              </a:spcBef>
              <a:spcAft>
                <a:spcPts val="0"/>
              </a:spcAft>
              <a:buSzPts val="1600"/>
              <a:buChar char="○"/>
              <a:defRPr/>
            </a:lvl8pPr>
            <a:lvl9pPr marL="4114800" lvl="8" indent="-330200">
              <a:spcBef>
                <a:spcPts val="1600"/>
              </a:spcBef>
              <a:spcAft>
                <a:spcPts val="1600"/>
              </a:spcAft>
              <a:buSzPts val="16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6"/>
        <p:cNvGrpSpPr/>
        <p:nvPr/>
      </p:nvGrpSpPr>
      <p:grpSpPr>
        <a:xfrm>
          <a:off x="0" y="0"/>
          <a:ext cx="0" cy="0"/>
          <a:chOff x="0" y="0"/>
          <a:chExt cx="0" cy="0"/>
        </a:xfrm>
      </p:grpSpPr>
      <p:grpSp>
        <p:nvGrpSpPr>
          <p:cNvPr id="467" name="Google Shape;467;p7"/>
          <p:cNvGrpSpPr/>
          <p:nvPr/>
        </p:nvGrpSpPr>
        <p:grpSpPr>
          <a:xfrm rot="5400000">
            <a:off x="4458750" y="327550"/>
            <a:ext cx="40525" cy="1103625"/>
            <a:chOff x="4289175" y="3929550"/>
            <a:chExt cx="40525" cy="1103625"/>
          </a:xfrm>
        </p:grpSpPr>
        <p:sp>
          <p:nvSpPr>
            <p:cNvPr id="468" name="Google Shape;468;p7"/>
            <p:cNvSpPr/>
            <p:nvPr/>
          </p:nvSpPr>
          <p:spPr>
            <a:xfrm>
              <a:off x="4309150" y="3948375"/>
              <a:ext cx="25" cy="1084800"/>
            </a:xfrm>
            <a:custGeom>
              <a:avLst/>
              <a:gdLst/>
              <a:ahLst/>
              <a:cxnLst/>
              <a:rect l="l" t="t" r="r" b="b"/>
              <a:pathLst>
                <a:path w="1" h="43392" fill="none" extrusionOk="0">
                  <a:moveTo>
                    <a:pt x="0" y="43391"/>
                  </a:moveTo>
                  <a:lnTo>
                    <a:pt x="0" y="0"/>
                  </a:lnTo>
                </a:path>
              </a:pathLst>
            </a:custGeom>
            <a:solidFill>
              <a:schemeClr val="accent1"/>
            </a:solidFill>
            <a:ln w="19050"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7"/>
            <p:cNvSpPr/>
            <p:nvPr/>
          </p:nvSpPr>
          <p:spPr>
            <a:xfrm>
              <a:off x="4289175" y="3929550"/>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 name="Google Shape;470;p7"/>
          <p:cNvSpPr txBox="1">
            <a:spLocks noGrp="1"/>
          </p:cNvSpPr>
          <p:nvPr>
            <p:ph type="title"/>
          </p:nvPr>
        </p:nvSpPr>
        <p:spPr>
          <a:xfrm>
            <a:off x="4914300" y="1600200"/>
            <a:ext cx="3509700" cy="587100"/>
          </a:xfrm>
          <a:prstGeom prst="rect">
            <a:avLst/>
          </a:prstGeom>
        </p:spPr>
        <p:txBody>
          <a:bodyPr spcFirstLastPara="1" wrap="square" lIns="0" tIns="0" rIns="0" bIns="0" anchor="ctr" anchorCtr="0">
            <a:noAutofit/>
          </a:bodyPr>
          <a:lstStyle>
            <a:lvl1pPr lvl="0" algn="r">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71" name="Google Shape;471;p7"/>
          <p:cNvSpPr txBox="1">
            <a:spLocks noGrp="1"/>
          </p:cNvSpPr>
          <p:nvPr>
            <p:ph type="subTitle" idx="1"/>
          </p:nvPr>
        </p:nvSpPr>
        <p:spPr>
          <a:xfrm>
            <a:off x="4914175" y="2571750"/>
            <a:ext cx="3509700" cy="14934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472" name="Google Shape;472;p7"/>
          <p:cNvGrpSpPr/>
          <p:nvPr/>
        </p:nvGrpSpPr>
        <p:grpSpPr>
          <a:xfrm>
            <a:off x="1032650" y="1735501"/>
            <a:ext cx="2458221" cy="2138575"/>
            <a:chOff x="1032650" y="1735501"/>
            <a:chExt cx="2458221" cy="2138575"/>
          </a:xfrm>
        </p:grpSpPr>
        <p:sp>
          <p:nvSpPr>
            <p:cNvPr id="473" name="Google Shape;473;p7"/>
            <p:cNvSpPr/>
            <p:nvPr/>
          </p:nvSpPr>
          <p:spPr>
            <a:xfrm>
              <a:off x="1487148" y="1877758"/>
              <a:ext cx="1854040" cy="1854040"/>
            </a:xfrm>
            <a:custGeom>
              <a:avLst/>
              <a:gdLst/>
              <a:ahLst/>
              <a:cxnLst/>
              <a:rect l="l" t="t" r="r" b="b"/>
              <a:pathLst>
                <a:path w="4813" h="4813" fill="none" extrusionOk="0">
                  <a:moveTo>
                    <a:pt x="0" y="0"/>
                  </a:moveTo>
                  <a:lnTo>
                    <a:pt x="4812" y="0"/>
                  </a:lnTo>
                  <a:lnTo>
                    <a:pt x="4812" y="4812"/>
                  </a:lnTo>
                  <a:lnTo>
                    <a:pt x="0" y="4812"/>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7"/>
            <p:cNvSpPr/>
            <p:nvPr/>
          </p:nvSpPr>
          <p:spPr>
            <a:xfrm>
              <a:off x="1344890" y="1735501"/>
              <a:ext cx="2145981" cy="2138575"/>
            </a:xfrm>
            <a:custGeom>
              <a:avLst/>
              <a:gdLst/>
              <a:ahLst/>
              <a:cxnLst/>
              <a:rect l="l" t="t" r="r" b="b"/>
              <a:pathLst>
                <a:path w="7244" h="7219" fill="none" extrusionOk="0">
                  <a:moveTo>
                    <a:pt x="0" y="0"/>
                  </a:moveTo>
                  <a:lnTo>
                    <a:pt x="7243" y="0"/>
                  </a:lnTo>
                  <a:lnTo>
                    <a:pt x="7243" y="7218"/>
                  </a:lnTo>
                  <a:lnTo>
                    <a:pt x="0" y="7218"/>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7"/>
            <p:cNvSpPr/>
            <p:nvPr/>
          </p:nvSpPr>
          <p:spPr>
            <a:xfrm>
              <a:off x="1114412" y="3017876"/>
              <a:ext cx="230477" cy="296"/>
            </a:xfrm>
            <a:custGeom>
              <a:avLst/>
              <a:gdLst/>
              <a:ahLst/>
              <a:cxnLst/>
              <a:rect l="l" t="t" r="r" b="b"/>
              <a:pathLst>
                <a:path w="778" h="1" fill="none" extrusionOk="0">
                  <a:moveTo>
                    <a:pt x="778" y="1"/>
                  </a:moveTo>
                  <a:lnTo>
                    <a:pt x="1"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7"/>
            <p:cNvSpPr/>
            <p:nvPr/>
          </p:nvSpPr>
          <p:spPr>
            <a:xfrm>
              <a:off x="1144037" y="2439021"/>
              <a:ext cx="200852" cy="296"/>
            </a:xfrm>
            <a:custGeom>
              <a:avLst/>
              <a:gdLst/>
              <a:ahLst/>
              <a:cxnLst/>
              <a:rect l="l" t="t" r="r" b="b"/>
              <a:pathLst>
                <a:path w="678" h="1" fill="none" extrusionOk="0">
                  <a:moveTo>
                    <a:pt x="678" y="0"/>
                  </a:moveTo>
                  <a:lnTo>
                    <a:pt x="1"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7"/>
            <p:cNvSpPr/>
            <p:nvPr/>
          </p:nvSpPr>
          <p:spPr>
            <a:xfrm>
              <a:off x="1032650" y="2025910"/>
              <a:ext cx="312240" cy="296"/>
            </a:xfrm>
            <a:custGeom>
              <a:avLst/>
              <a:gdLst/>
              <a:ahLst/>
              <a:cxnLst/>
              <a:rect l="l" t="t" r="r" b="b"/>
              <a:pathLst>
                <a:path w="1054" h="1" fill="none" extrusionOk="0">
                  <a:moveTo>
                    <a:pt x="1054" y="1"/>
                  </a:moveTo>
                  <a:lnTo>
                    <a:pt x="1"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 name="Google Shape;478;p7"/>
          <p:cNvGrpSpPr/>
          <p:nvPr/>
        </p:nvGrpSpPr>
        <p:grpSpPr>
          <a:xfrm>
            <a:off x="-1358125" y="2786225"/>
            <a:ext cx="2627875" cy="269025"/>
            <a:chOff x="-1358125" y="2589925"/>
            <a:chExt cx="2627875" cy="269025"/>
          </a:xfrm>
        </p:grpSpPr>
        <p:sp>
          <p:nvSpPr>
            <p:cNvPr id="479" name="Google Shape;479;p7"/>
            <p:cNvSpPr/>
            <p:nvPr/>
          </p:nvSpPr>
          <p:spPr>
            <a:xfrm rot="5400000">
              <a:off x="-242262" y="1512438"/>
              <a:ext cx="112450" cy="2344175"/>
            </a:xfrm>
            <a:custGeom>
              <a:avLst/>
              <a:gdLst/>
              <a:ahLst/>
              <a:cxnLst/>
              <a:rect l="l" t="t" r="r" b="b"/>
              <a:pathLst>
                <a:path w="4498" h="93767" fill="none" extrusionOk="0">
                  <a:moveTo>
                    <a:pt x="4497" y="93766"/>
                  </a:moveTo>
                  <a:lnTo>
                    <a:pt x="4497" y="50855"/>
                  </a:lnTo>
                  <a:lnTo>
                    <a:pt x="1" y="46358"/>
                  </a:lnTo>
                  <a:lnTo>
                    <a:pt x="1" y="0"/>
                  </a:lnTo>
                </a:path>
              </a:pathLst>
            </a:custGeom>
            <a:noFill/>
            <a:ln w="13125" cap="flat" cmpd="sng">
              <a:solidFill>
                <a:schemeClr val="dk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7"/>
            <p:cNvSpPr/>
            <p:nvPr/>
          </p:nvSpPr>
          <p:spPr>
            <a:xfrm rot="5400000">
              <a:off x="949513" y="2537563"/>
              <a:ext cx="192900" cy="374375"/>
            </a:xfrm>
            <a:custGeom>
              <a:avLst/>
              <a:gdLst/>
              <a:ahLst/>
              <a:cxnLst/>
              <a:rect l="l" t="t" r="r" b="b"/>
              <a:pathLst>
                <a:path w="7716" h="14975" fill="none" extrusionOk="0">
                  <a:moveTo>
                    <a:pt x="1" y="14974"/>
                  </a:moveTo>
                  <a:lnTo>
                    <a:pt x="7716" y="7259"/>
                  </a:lnTo>
                  <a:lnTo>
                    <a:pt x="7716" y="1"/>
                  </a:lnTo>
                </a:path>
              </a:pathLst>
            </a:custGeom>
            <a:noFill/>
            <a:ln w="19050" cap="flat" cmpd="sng">
              <a:solidFill>
                <a:schemeClr val="dk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7"/>
            <p:cNvSpPr/>
            <p:nvPr/>
          </p:nvSpPr>
          <p:spPr>
            <a:xfrm rot="5400000">
              <a:off x="1194225" y="2783425"/>
              <a:ext cx="75525" cy="7552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7"/>
            <p:cNvSpPr/>
            <p:nvPr/>
          </p:nvSpPr>
          <p:spPr>
            <a:xfrm rot="5400000">
              <a:off x="947950" y="2589925"/>
              <a:ext cx="75525" cy="7552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7"/>
          <p:cNvGrpSpPr/>
          <p:nvPr/>
        </p:nvGrpSpPr>
        <p:grpSpPr>
          <a:xfrm>
            <a:off x="913631" y="-758409"/>
            <a:ext cx="10779673" cy="2852929"/>
            <a:chOff x="913631" y="-758409"/>
            <a:chExt cx="10779673" cy="2852929"/>
          </a:xfrm>
        </p:grpSpPr>
        <p:sp>
          <p:nvSpPr>
            <p:cNvPr id="484" name="Google Shape;484;p7"/>
            <p:cNvSpPr/>
            <p:nvPr/>
          </p:nvSpPr>
          <p:spPr>
            <a:xfrm>
              <a:off x="6227221" y="-646632"/>
              <a:ext cx="5466083" cy="1127132"/>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7"/>
            <p:cNvSpPr/>
            <p:nvPr/>
          </p:nvSpPr>
          <p:spPr>
            <a:xfrm>
              <a:off x="5068827" y="-472864"/>
              <a:ext cx="6393739" cy="1984325"/>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7"/>
            <p:cNvSpPr/>
            <p:nvPr/>
          </p:nvSpPr>
          <p:spPr>
            <a:xfrm>
              <a:off x="5440673" y="120784"/>
              <a:ext cx="6252400" cy="1112085"/>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7"/>
            <p:cNvSpPr/>
            <p:nvPr/>
          </p:nvSpPr>
          <p:spPr>
            <a:xfrm>
              <a:off x="4735806" y="252861"/>
              <a:ext cx="6722117" cy="1533132"/>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7"/>
            <p:cNvSpPr/>
            <p:nvPr/>
          </p:nvSpPr>
          <p:spPr>
            <a:xfrm>
              <a:off x="3886708" y="343196"/>
              <a:ext cx="3461835" cy="538686"/>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7"/>
            <p:cNvSpPr/>
            <p:nvPr/>
          </p:nvSpPr>
          <p:spPr>
            <a:xfrm>
              <a:off x="3809085" y="-758409"/>
              <a:ext cx="1679673" cy="520720"/>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7"/>
            <p:cNvSpPr/>
            <p:nvPr/>
          </p:nvSpPr>
          <p:spPr>
            <a:xfrm>
              <a:off x="3809085" y="-490830"/>
              <a:ext cx="993913" cy="45875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7"/>
            <p:cNvSpPr/>
            <p:nvPr/>
          </p:nvSpPr>
          <p:spPr>
            <a:xfrm>
              <a:off x="9826894" y="1712989"/>
              <a:ext cx="136721" cy="13672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7"/>
            <p:cNvSpPr/>
            <p:nvPr/>
          </p:nvSpPr>
          <p:spPr>
            <a:xfrm>
              <a:off x="9850645" y="1736740"/>
              <a:ext cx="89218" cy="8863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7"/>
            <p:cNvSpPr/>
            <p:nvPr/>
          </p:nvSpPr>
          <p:spPr>
            <a:xfrm>
              <a:off x="8592628" y="81402"/>
              <a:ext cx="89218" cy="89219"/>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7"/>
            <p:cNvSpPr/>
            <p:nvPr/>
          </p:nvSpPr>
          <p:spPr>
            <a:xfrm>
              <a:off x="10934893" y="789187"/>
              <a:ext cx="89218" cy="8863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7"/>
            <p:cNvSpPr/>
            <p:nvPr/>
          </p:nvSpPr>
          <p:spPr>
            <a:xfrm>
              <a:off x="7339839" y="740517"/>
              <a:ext cx="136721" cy="136721"/>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7"/>
            <p:cNvSpPr/>
            <p:nvPr/>
          </p:nvSpPr>
          <p:spPr>
            <a:xfrm>
              <a:off x="7363590" y="764268"/>
              <a:ext cx="89218" cy="89218"/>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7"/>
            <p:cNvSpPr/>
            <p:nvPr/>
          </p:nvSpPr>
          <p:spPr>
            <a:xfrm>
              <a:off x="6100372" y="-709765"/>
              <a:ext cx="136721" cy="136721"/>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7"/>
            <p:cNvSpPr/>
            <p:nvPr/>
          </p:nvSpPr>
          <p:spPr>
            <a:xfrm>
              <a:off x="6124123" y="-686014"/>
              <a:ext cx="88635" cy="89218"/>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7"/>
            <p:cNvSpPr/>
            <p:nvPr/>
          </p:nvSpPr>
          <p:spPr>
            <a:xfrm>
              <a:off x="6720105" y="-695276"/>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7"/>
            <p:cNvSpPr/>
            <p:nvPr/>
          </p:nvSpPr>
          <p:spPr>
            <a:xfrm>
              <a:off x="10327898" y="421401"/>
              <a:ext cx="107742" cy="107742"/>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7"/>
            <p:cNvSpPr/>
            <p:nvPr/>
          </p:nvSpPr>
          <p:spPr>
            <a:xfrm>
              <a:off x="10136748" y="1466826"/>
              <a:ext cx="70695" cy="70695"/>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7"/>
            <p:cNvSpPr/>
            <p:nvPr/>
          </p:nvSpPr>
          <p:spPr>
            <a:xfrm>
              <a:off x="8601890" y="1192877"/>
              <a:ext cx="70695" cy="70111"/>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7"/>
            <p:cNvSpPr/>
            <p:nvPr/>
          </p:nvSpPr>
          <p:spPr>
            <a:xfrm>
              <a:off x="7411092" y="536655"/>
              <a:ext cx="141922" cy="141339"/>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7"/>
            <p:cNvSpPr/>
            <p:nvPr/>
          </p:nvSpPr>
          <p:spPr>
            <a:xfrm>
              <a:off x="9285340" y="1156972"/>
              <a:ext cx="141922" cy="141922"/>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7"/>
            <p:cNvSpPr/>
            <p:nvPr/>
          </p:nvSpPr>
          <p:spPr>
            <a:xfrm>
              <a:off x="7145822" y="-69174"/>
              <a:ext cx="66051" cy="66051"/>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7"/>
            <p:cNvSpPr/>
            <p:nvPr/>
          </p:nvSpPr>
          <p:spPr>
            <a:xfrm>
              <a:off x="7338672" y="-341397"/>
              <a:ext cx="145982" cy="146566"/>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7"/>
            <p:cNvSpPr/>
            <p:nvPr/>
          </p:nvSpPr>
          <p:spPr>
            <a:xfrm>
              <a:off x="7364174" y="-315336"/>
              <a:ext cx="95004" cy="94446"/>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7"/>
            <p:cNvSpPr/>
            <p:nvPr/>
          </p:nvSpPr>
          <p:spPr>
            <a:xfrm>
              <a:off x="5743599" y="-296229"/>
              <a:ext cx="107742" cy="107768"/>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7"/>
            <p:cNvSpPr/>
            <p:nvPr/>
          </p:nvSpPr>
          <p:spPr>
            <a:xfrm>
              <a:off x="5430243" y="-296229"/>
              <a:ext cx="107768" cy="107768"/>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7"/>
            <p:cNvSpPr/>
            <p:nvPr/>
          </p:nvSpPr>
          <p:spPr>
            <a:xfrm>
              <a:off x="4743317" y="-91199"/>
              <a:ext cx="107768" cy="107768"/>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7"/>
            <p:cNvSpPr/>
            <p:nvPr/>
          </p:nvSpPr>
          <p:spPr>
            <a:xfrm>
              <a:off x="4288089" y="-539474"/>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7"/>
            <p:cNvSpPr/>
            <p:nvPr/>
          </p:nvSpPr>
          <p:spPr>
            <a:xfrm>
              <a:off x="7000423" y="-678478"/>
              <a:ext cx="73588" cy="74146"/>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7"/>
            <p:cNvSpPr/>
            <p:nvPr/>
          </p:nvSpPr>
          <p:spPr>
            <a:xfrm>
              <a:off x="5041600" y="-500092"/>
              <a:ext cx="74171" cy="74146"/>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7"/>
            <p:cNvSpPr/>
            <p:nvPr/>
          </p:nvSpPr>
          <p:spPr>
            <a:xfrm>
              <a:off x="8632010" y="121240"/>
              <a:ext cx="2335337" cy="717199"/>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7"/>
            <p:cNvSpPr/>
            <p:nvPr/>
          </p:nvSpPr>
          <p:spPr>
            <a:xfrm>
              <a:off x="7355470" y="170595"/>
              <a:ext cx="151793" cy="94446"/>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7"/>
            <p:cNvSpPr/>
            <p:nvPr/>
          </p:nvSpPr>
          <p:spPr>
            <a:xfrm>
              <a:off x="7469581" y="170595"/>
              <a:ext cx="151184" cy="94446"/>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7"/>
            <p:cNvSpPr/>
            <p:nvPr/>
          </p:nvSpPr>
          <p:spPr>
            <a:xfrm>
              <a:off x="7583109" y="170595"/>
              <a:ext cx="151768" cy="94446"/>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7"/>
            <p:cNvSpPr/>
            <p:nvPr/>
          </p:nvSpPr>
          <p:spPr>
            <a:xfrm>
              <a:off x="7697195" y="17059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7"/>
            <p:cNvSpPr/>
            <p:nvPr/>
          </p:nvSpPr>
          <p:spPr>
            <a:xfrm>
              <a:off x="7810723" y="170595"/>
              <a:ext cx="151184" cy="94446"/>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7"/>
            <p:cNvSpPr/>
            <p:nvPr/>
          </p:nvSpPr>
          <p:spPr>
            <a:xfrm>
              <a:off x="7924251" y="170595"/>
              <a:ext cx="151768" cy="94446"/>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7"/>
            <p:cNvSpPr/>
            <p:nvPr/>
          </p:nvSpPr>
          <p:spPr>
            <a:xfrm>
              <a:off x="8038337" y="17059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7"/>
            <p:cNvSpPr/>
            <p:nvPr/>
          </p:nvSpPr>
          <p:spPr>
            <a:xfrm>
              <a:off x="8151864" y="170595"/>
              <a:ext cx="151768" cy="94446"/>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7"/>
            <p:cNvSpPr/>
            <p:nvPr/>
          </p:nvSpPr>
          <p:spPr>
            <a:xfrm>
              <a:off x="6543445" y="958895"/>
              <a:ext cx="280952" cy="175519"/>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7"/>
            <p:cNvSpPr/>
            <p:nvPr/>
          </p:nvSpPr>
          <p:spPr>
            <a:xfrm>
              <a:off x="6754286" y="958895"/>
              <a:ext cx="280927" cy="175519"/>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7"/>
            <p:cNvSpPr/>
            <p:nvPr/>
          </p:nvSpPr>
          <p:spPr>
            <a:xfrm>
              <a:off x="6965101" y="958895"/>
              <a:ext cx="280927" cy="175519"/>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7"/>
            <p:cNvSpPr/>
            <p:nvPr/>
          </p:nvSpPr>
          <p:spPr>
            <a:xfrm>
              <a:off x="7176500" y="958895"/>
              <a:ext cx="280952" cy="175519"/>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7"/>
            <p:cNvSpPr/>
            <p:nvPr/>
          </p:nvSpPr>
          <p:spPr>
            <a:xfrm>
              <a:off x="7387341" y="958895"/>
              <a:ext cx="280927" cy="175519"/>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7"/>
            <p:cNvSpPr/>
            <p:nvPr/>
          </p:nvSpPr>
          <p:spPr>
            <a:xfrm>
              <a:off x="7598157" y="958895"/>
              <a:ext cx="280927" cy="175519"/>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9" name="Google Shape;529;p7"/>
            <p:cNvCxnSpPr/>
            <p:nvPr/>
          </p:nvCxnSpPr>
          <p:spPr>
            <a:xfrm rot="10800000">
              <a:off x="1697950" y="877825"/>
              <a:ext cx="2233200" cy="0"/>
            </a:xfrm>
            <a:prstGeom prst="straightConnector1">
              <a:avLst/>
            </a:prstGeom>
            <a:noFill/>
            <a:ln w="19050" cap="flat" cmpd="sng">
              <a:solidFill>
                <a:schemeClr val="accent2"/>
              </a:solidFill>
              <a:prstDash val="solid"/>
              <a:round/>
              <a:headEnd type="oval" w="med" len="med"/>
              <a:tailEnd type="none" w="med" len="med"/>
            </a:ln>
          </p:spPr>
        </p:cxnSp>
        <p:sp>
          <p:nvSpPr>
            <p:cNvPr id="530" name="Google Shape;530;p7"/>
            <p:cNvSpPr/>
            <p:nvPr/>
          </p:nvSpPr>
          <p:spPr>
            <a:xfrm>
              <a:off x="3748885" y="-197980"/>
              <a:ext cx="993913" cy="45875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7"/>
            <p:cNvSpPr/>
            <p:nvPr/>
          </p:nvSpPr>
          <p:spPr>
            <a:xfrm>
              <a:off x="4708100" y="215949"/>
              <a:ext cx="69046" cy="69077"/>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 name="Google Shape;532;p7"/>
            <p:cNvGrpSpPr/>
            <p:nvPr/>
          </p:nvGrpSpPr>
          <p:grpSpPr>
            <a:xfrm rot="-5400000" flipH="1">
              <a:off x="266770" y="647027"/>
              <a:ext cx="2094354" cy="800631"/>
              <a:chOff x="5593937" y="1366150"/>
              <a:chExt cx="1612903" cy="622575"/>
            </a:xfrm>
          </p:grpSpPr>
          <p:sp>
            <p:nvSpPr>
              <p:cNvPr id="533" name="Google Shape;533;p7"/>
              <p:cNvSpPr/>
              <p:nvPr/>
            </p:nvSpPr>
            <p:spPr>
              <a:xfrm>
                <a:off x="5593937"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7"/>
              <p:cNvSpPr/>
              <p:nvPr/>
            </p:nvSpPr>
            <p:spPr>
              <a:xfrm>
                <a:off x="7100690"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5" name="Google Shape;535;p7"/>
          <p:cNvSpPr/>
          <p:nvPr/>
        </p:nvSpPr>
        <p:spPr>
          <a:xfrm rot="10800000" flipH="1">
            <a:off x="-3890200" y="6349394"/>
            <a:ext cx="74171" cy="74146"/>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 name="Google Shape;536;p7"/>
          <p:cNvGrpSpPr/>
          <p:nvPr/>
        </p:nvGrpSpPr>
        <p:grpSpPr>
          <a:xfrm>
            <a:off x="3690957" y="4568872"/>
            <a:ext cx="881035" cy="290677"/>
            <a:chOff x="3690957" y="4568872"/>
            <a:chExt cx="881035" cy="290677"/>
          </a:xfrm>
        </p:grpSpPr>
        <p:sp>
          <p:nvSpPr>
            <p:cNvPr id="537" name="Google Shape;537;p7"/>
            <p:cNvSpPr/>
            <p:nvPr/>
          </p:nvSpPr>
          <p:spPr>
            <a:xfrm>
              <a:off x="3690957"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7"/>
            <p:cNvSpPr/>
            <p:nvPr/>
          </p:nvSpPr>
          <p:spPr>
            <a:xfrm>
              <a:off x="3839318"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7"/>
            <p:cNvSpPr/>
            <p:nvPr/>
          </p:nvSpPr>
          <p:spPr>
            <a:xfrm>
              <a:off x="3984595"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7"/>
            <p:cNvSpPr/>
            <p:nvPr/>
          </p:nvSpPr>
          <p:spPr>
            <a:xfrm>
              <a:off x="4132955"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7"/>
            <p:cNvSpPr/>
            <p:nvPr/>
          </p:nvSpPr>
          <p:spPr>
            <a:xfrm>
              <a:off x="4278232"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7"/>
            <p:cNvSpPr/>
            <p:nvPr/>
          </p:nvSpPr>
          <p:spPr>
            <a:xfrm>
              <a:off x="4426592"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57"/>
        <p:cNvGrpSpPr/>
        <p:nvPr/>
      </p:nvGrpSpPr>
      <p:grpSpPr>
        <a:xfrm>
          <a:off x="0" y="0"/>
          <a:ext cx="0" cy="0"/>
          <a:chOff x="0" y="0"/>
          <a:chExt cx="0" cy="0"/>
        </a:xfrm>
      </p:grpSpPr>
      <p:grpSp>
        <p:nvGrpSpPr>
          <p:cNvPr id="758" name="Google Shape;758;p11"/>
          <p:cNvGrpSpPr/>
          <p:nvPr/>
        </p:nvGrpSpPr>
        <p:grpSpPr>
          <a:xfrm>
            <a:off x="5266248" y="4568869"/>
            <a:ext cx="3157758" cy="296582"/>
            <a:chOff x="5266248" y="4230494"/>
            <a:chExt cx="3157758" cy="296582"/>
          </a:xfrm>
        </p:grpSpPr>
        <p:sp>
          <p:nvSpPr>
            <p:cNvPr id="759" name="Google Shape;759;p11"/>
            <p:cNvSpPr/>
            <p:nvPr/>
          </p:nvSpPr>
          <p:spPr>
            <a:xfrm>
              <a:off x="5266248"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1"/>
            <p:cNvSpPr/>
            <p:nvPr/>
          </p:nvSpPr>
          <p:spPr>
            <a:xfrm>
              <a:off x="5459599"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1"/>
            <p:cNvSpPr/>
            <p:nvPr/>
          </p:nvSpPr>
          <p:spPr>
            <a:xfrm>
              <a:off x="5649735"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1"/>
            <p:cNvSpPr/>
            <p:nvPr/>
          </p:nvSpPr>
          <p:spPr>
            <a:xfrm>
              <a:off x="5839743"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1"/>
            <p:cNvSpPr/>
            <p:nvPr/>
          </p:nvSpPr>
          <p:spPr>
            <a:xfrm>
              <a:off x="6029880"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1"/>
            <p:cNvSpPr/>
            <p:nvPr/>
          </p:nvSpPr>
          <p:spPr>
            <a:xfrm>
              <a:off x="6220016" y="4230494"/>
              <a:ext cx="106446" cy="296582"/>
            </a:xfrm>
            <a:custGeom>
              <a:avLst/>
              <a:gdLst/>
              <a:ahLst/>
              <a:cxnLst/>
              <a:rect l="l" t="t" r="r" b="b"/>
              <a:pathLst>
                <a:path w="828" h="2307" extrusionOk="0">
                  <a:moveTo>
                    <a:pt x="0" y="0"/>
                  </a:moveTo>
                  <a:lnTo>
                    <a:pt x="0" y="2306"/>
                  </a:lnTo>
                  <a:lnTo>
                    <a:pt x="827" y="2306"/>
                  </a:lnTo>
                  <a:lnTo>
                    <a:pt x="8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1"/>
            <p:cNvSpPr/>
            <p:nvPr/>
          </p:nvSpPr>
          <p:spPr>
            <a:xfrm>
              <a:off x="6413238"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1"/>
            <p:cNvSpPr/>
            <p:nvPr/>
          </p:nvSpPr>
          <p:spPr>
            <a:xfrm>
              <a:off x="6603375"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1"/>
            <p:cNvSpPr/>
            <p:nvPr/>
          </p:nvSpPr>
          <p:spPr>
            <a:xfrm>
              <a:off x="6793511"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1"/>
            <p:cNvSpPr/>
            <p:nvPr/>
          </p:nvSpPr>
          <p:spPr>
            <a:xfrm>
              <a:off x="698364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1"/>
            <p:cNvSpPr/>
            <p:nvPr/>
          </p:nvSpPr>
          <p:spPr>
            <a:xfrm>
              <a:off x="7176870"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1"/>
            <p:cNvSpPr/>
            <p:nvPr/>
          </p:nvSpPr>
          <p:spPr>
            <a:xfrm>
              <a:off x="7367006"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1"/>
            <p:cNvSpPr/>
            <p:nvPr/>
          </p:nvSpPr>
          <p:spPr>
            <a:xfrm>
              <a:off x="7557143"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1"/>
            <p:cNvSpPr/>
            <p:nvPr/>
          </p:nvSpPr>
          <p:spPr>
            <a:xfrm>
              <a:off x="774715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1"/>
            <p:cNvSpPr/>
            <p:nvPr/>
          </p:nvSpPr>
          <p:spPr>
            <a:xfrm>
              <a:off x="794050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1"/>
            <p:cNvSpPr/>
            <p:nvPr/>
          </p:nvSpPr>
          <p:spPr>
            <a:xfrm>
              <a:off x="813063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1"/>
            <p:cNvSpPr/>
            <p:nvPr/>
          </p:nvSpPr>
          <p:spPr>
            <a:xfrm>
              <a:off x="8320774"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 name="Google Shape;776;p11"/>
          <p:cNvGrpSpPr/>
          <p:nvPr/>
        </p:nvGrpSpPr>
        <p:grpSpPr>
          <a:xfrm>
            <a:off x="-364925" y="-1720950"/>
            <a:ext cx="9644000" cy="3383025"/>
            <a:chOff x="-364925" y="-1720950"/>
            <a:chExt cx="9644000" cy="3383025"/>
          </a:xfrm>
        </p:grpSpPr>
        <p:grpSp>
          <p:nvGrpSpPr>
            <p:cNvPr id="777" name="Google Shape;777;p11"/>
            <p:cNvGrpSpPr/>
            <p:nvPr/>
          </p:nvGrpSpPr>
          <p:grpSpPr>
            <a:xfrm flipH="1">
              <a:off x="-364925" y="-1720950"/>
              <a:ext cx="7767703" cy="3383025"/>
              <a:chOff x="24125" y="294775"/>
              <a:chExt cx="7767703" cy="3383025"/>
            </a:xfrm>
          </p:grpSpPr>
          <p:sp>
            <p:nvSpPr>
              <p:cNvPr id="778" name="Google Shape;778;p11"/>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1"/>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1"/>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1"/>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1"/>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1"/>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1"/>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1"/>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1"/>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1"/>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1"/>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1"/>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1"/>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1"/>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1"/>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1"/>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1"/>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1"/>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1"/>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1"/>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1"/>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1"/>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1"/>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1"/>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1"/>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1"/>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1"/>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1"/>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1"/>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1"/>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1"/>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1"/>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1"/>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1"/>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1"/>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1"/>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1"/>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1"/>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1"/>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1"/>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1"/>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1"/>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1"/>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1"/>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1"/>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1"/>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1"/>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1"/>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1"/>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1"/>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1"/>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1"/>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1"/>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1"/>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1"/>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1"/>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1"/>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1"/>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1"/>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1"/>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1"/>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1"/>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1"/>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1"/>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1"/>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1"/>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1"/>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1"/>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1"/>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1"/>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1"/>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1"/>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1"/>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1"/>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1"/>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1"/>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1"/>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1"/>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1"/>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1"/>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1"/>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1"/>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1"/>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1"/>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1"/>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1"/>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1"/>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1"/>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1"/>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1"/>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1"/>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1"/>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1"/>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1"/>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72" name="Google Shape;872;p11"/>
            <p:cNvCxnSpPr/>
            <p:nvPr/>
          </p:nvCxnSpPr>
          <p:spPr>
            <a:xfrm>
              <a:off x="7315575" y="705500"/>
              <a:ext cx="1963500" cy="0"/>
            </a:xfrm>
            <a:prstGeom prst="straightConnector1">
              <a:avLst/>
            </a:prstGeom>
            <a:noFill/>
            <a:ln w="19050" cap="flat" cmpd="sng">
              <a:solidFill>
                <a:schemeClr val="accent1"/>
              </a:solidFill>
              <a:prstDash val="solid"/>
              <a:round/>
              <a:headEnd type="none" w="med" len="med"/>
              <a:tailEnd type="none" w="med" len="med"/>
            </a:ln>
          </p:spPr>
        </p:cxnSp>
      </p:grpSp>
      <p:sp>
        <p:nvSpPr>
          <p:cNvPr id="873" name="Google Shape;873;p11"/>
          <p:cNvSpPr txBox="1">
            <a:spLocks noGrp="1"/>
          </p:cNvSpPr>
          <p:nvPr>
            <p:ph type="title" hasCustomPrompt="1"/>
          </p:nvPr>
        </p:nvSpPr>
        <p:spPr>
          <a:xfrm>
            <a:off x="311700" y="1106125"/>
            <a:ext cx="8520600" cy="1963500"/>
          </a:xfrm>
          <a:prstGeom prst="rect">
            <a:avLst/>
          </a:prstGeom>
        </p:spPr>
        <p:txBody>
          <a:bodyPr spcFirstLastPara="1" wrap="square" lIns="0" tIns="0" rIns="0" bIns="0"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74" name="Google Shape;874;p11"/>
          <p:cNvSpPr txBox="1">
            <a:spLocks noGrp="1"/>
          </p:cNvSpPr>
          <p:nvPr>
            <p:ph type="subTitle" idx="1"/>
          </p:nvPr>
        </p:nvSpPr>
        <p:spPr>
          <a:xfrm>
            <a:off x="2549400" y="2893950"/>
            <a:ext cx="4045200" cy="12351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87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hree Columns">
  <p:cSld name="CUSTOM">
    <p:spTree>
      <p:nvGrpSpPr>
        <p:cNvPr id="1" name="Shape 876"/>
        <p:cNvGrpSpPr/>
        <p:nvPr/>
      </p:nvGrpSpPr>
      <p:grpSpPr>
        <a:xfrm>
          <a:off x="0" y="0"/>
          <a:ext cx="0" cy="0"/>
          <a:chOff x="0" y="0"/>
          <a:chExt cx="0" cy="0"/>
        </a:xfrm>
      </p:grpSpPr>
      <p:grpSp>
        <p:nvGrpSpPr>
          <p:cNvPr id="877" name="Google Shape;877;p13"/>
          <p:cNvGrpSpPr/>
          <p:nvPr/>
        </p:nvGrpSpPr>
        <p:grpSpPr>
          <a:xfrm>
            <a:off x="392675" y="1621008"/>
            <a:ext cx="3009700" cy="1564192"/>
            <a:chOff x="392675" y="1513033"/>
            <a:chExt cx="3009700" cy="1564192"/>
          </a:xfrm>
        </p:grpSpPr>
        <p:sp>
          <p:nvSpPr>
            <p:cNvPr id="878" name="Google Shape;878;p13"/>
            <p:cNvSpPr/>
            <p:nvPr/>
          </p:nvSpPr>
          <p:spPr>
            <a:xfrm>
              <a:off x="878255" y="1659206"/>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3"/>
            <p:cNvSpPr/>
            <p:nvPr/>
          </p:nvSpPr>
          <p:spPr>
            <a:xfrm>
              <a:off x="820418" y="2301733"/>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3"/>
            <p:cNvSpPr/>
            <p:nvPr/>
          </p:nvSpPr>
          <p:spPr>
            <a:xfrm>
              <a:off x="820418" y="1622632"/>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3"/>
            <p:cNvSpPr/>
            <p:nvPr/>
          </p:nvSpPr>
          <p:spPr>
            <a:xfrm>
              <a:off x="820418" y="1601247"/>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3"/>
            <p:cNvSpPr/>
            <p:nvPr/>
          </p:nvSpPr>
          <p:spPr>
            <a:xfrm>
              <a:off x="865983" y="1601247"/>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3"/>
            <p:cNvSpPr/>
            <p:nvPr/>
          </p:nvSpPr>
          <p:spPr>
            <a:xfrm>
              <a:off x="1520782" y="1601247"/>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3"/>
            <p:cNvSpPr/>
            <p:nvPr/>
          </p:nvSpPr>
          <p:spPr>
            <a:xfrm>
              <a:off x="1520782" y="1643896"/>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3"/>
            <p:cNvSpPr/>
            <p:nvPr/>
          </p:nvSpPr>
          <p:spPr>
            <a:xfrm>
              <a:off x="1520782" y="2301733"/>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3"/>
            <p:cNvSpPr/>
            <p:nvPr/>
          </p:nvSpPr>
          <p:spPr>
            <a:xfrm>
              <a:off x="844719" y="2301733"/>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3"/>
            <p:cNvSpPr/>
            <p:nvPr/>
          </p:nvSpPr>
          <p:spPr>
            <a:xfrm>
              <a:off x="732082" y="1513033"/>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 name="Google Shape;888;p13"/>
            <p:cNvCxnSpPr/>
            <p:nvPr/>
          </p:nvCxnSpPr>
          <p:spPr>
            <a:xfrm>
              <a:off x="1612275" y="1922650"/>
              <a:ext cx="1790100" cy="0"/>
            </a:xfrm>
            <a:prstGeom prst="straightConnector1">
              <a:avLst/>
            </a:prstGeom>
            <a:noFill/>
            <a:ln w="9525" cap="flat" cmpd="sng">
              <a:solidFill>
                <a:schemeClr val="dk2"/>
              </a:solidFill>
              <a:prstDash val="solid"/>
              <a:round/>
              <a:headEnd type="none" w="med" len="med"/>
              <a:tailEnd type="oval" w="med" len="med"/>
            </a:ln>
          </p:spPr>
        </p:cxnSp>
        <p:sp>
          <p:nvSpPr>
            <p:cNvPr id="889" name="Google Shape;889;p13"/>
            <p:cNvSpPr/>
            <p:nvPr/>
          </p:nvSpPr>
          <p:spPr>
            <a:xfrm>
              <a:off x="636097" y="2039765"/>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3"/>
            <p:cNvSpPr/>
            <p:nvPr/>
          </p:nvSpPr>
          <p:spPr>
            <a:xfrm>
              <a:off x="642173" y="1802341"/>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3"/>
            <p:cNvSpPr/>
            <p:nvPr/>
          </p:nvSpPr>
          <p:spPr>
            <a:xfrm>
              <a:off x="596487" y="1689583"/>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 name="Google Shape;892;p13"/>
            <p:cNvGrpSpPr/>
            <p:nvPr/>
          </p:nvGrpSpPr>
          <p:grpSpPr>
            <a:xfrm>
              <a:off x="392675" y="1922525"/>
              <a:ext cx="336300" cy="1154701"/>
              <a:chOff x="392675" y="1955343"/>
              <a:chExt cx="336300" cy="1116300"/>
            </a:xfrm>
          </p:grpSpPr>
          <p:cxnSp>
            <p:nvCxnSpPr>
              <p:cNvPr id="893" name="Google Shape;893;p13"/>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894" name="Google Shape;894;p13"/>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cxnSp>
            <p:nvCxnSpPr>
              <p:cNvPr id="895" name="Google Shape;895;p13"/>
              <p:cNvCxnSpPr/>
              <p:nvPr/>
            </p:nvCxnSpPr>
            <p:spPr>
              <a:xfrm>
                <a:off x="392675" y="1955464"/>
                <a:ext cx="336300" cy="0"/>
              </a:xfrm>
              <a:prstGeom prst="straightConnector1">
                <a:avLst/>
              </a:prstGeom>
              <a:noFill/>
              <a:ln w="9525" cap="flat" cmpd="sng">
                <a:solidFill>
                  <a:schemeClr val="dk2"/>
                </a:solidFill>
                <a:prstDash val="solid"/>
                <a:round/>
                <a:headEnd type="oval" w="med" len="med"/>
                <a:tailEnd type="none" w="med" len="med"/>
              </a:ln>
            </p:spPr>
          </p:cxnSp>
        </p:grpSp>
        <p:sp>
          <p:nvSpPr>
            <p:cNvPr id="896" name="Google Shape;896;p13"/>
            <p:cNvSpPr/>
            <p:nvPr/>
          </p:nvSpPr>
          <p:spPr>
            <a:xfrm>
              <a:off x="1615281" y="2064188"/>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3"/>
            <p:cNvSpPr/>
            <p:nvPr/>
          </p:nvSpPr>
          <p:spPr>
            <a:xfrm>
              <a:off x="1612256" y="2173787"/>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3"/>
            <p:cNvSpPr/>
            <p:nvPr/>
          </p:nvSpPr>
          <p:spPr>
            <a:xfrm>
              <a:off x="1612144" y="1732231"/>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3"/>
            <p:cNvSpPr/>
            <p:nvPr/>
          </p:nvSpPr>
          <p:spPr>
            <a:xfrm>
              <a:off x="1612156" y="1823604"/>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13"/>
          <p:cNvGrpSpPr/>
          <p:nvPr/>
        </p:nvGrpSpPr>
        <p:grpSpPr>
          <a:xfrm>
            <a:off x="3363525" y="1622521"/>
            <a:ext cx="3042600" cy="1562680"/>
            <a:chOff x="3363525" y="1622521"/>
            <a:chExt cx="3042600" cy="1562680"/>
          </a:xfrm>
        </p:grpSpPr>
        <p:grpSp>
          <p:nvGrpSpPr>
            <p:cNvPr id="901" name="Google Shape;901;p13"/>
            <p:cNvGrpSpPr/>
            <p:nvPr/>
          </p:nvGrpSpPr>
          <p:grpSpPr>
            <a:xfrm>
              <a:off x="3363525" y="1622521"/>
              <a:ext cx="3042600" cy="877163"/>
              <a:chOff x="3363525" y="1503696"/>
              <a:chExt cx="3042600" cy="877163"/>
            </a:xfrm>
          </p:grpSpPr>
          <p:sp>
            <p:nvSpPr>
              <p:cNvPr id="902" name="Google Shape;902;p13"/>
              <p:cNvSpPr/>
              <p:nvPr/>
            </p:nvSpPr>
            <p:spPr>
              <a:xfrm>
                <a:off x="3828305" y="1649868"/>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3"/>
              <p:cNvSpPr/>
              <p:nvPr/>
            </p:nvSpPr>
            <p:spPr>
              <a:xfrm>
                <a:off x="3770468"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3"/>
              <p:cNvSpPr/>
              <p:nvPr/>
            </p:nvSpPr>
            <p:spPr>
              <a:xfrm>
                <a:off x="3770468" y="16132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3"/>
              <p:cNvSpPr/>
              <p:nvPr/>
            </p:nvSpPr>
            <p:spPr>
              <a:xfrm>
                <a:off x="3770468"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3"/>
              <p:cNvSpPr/>
              <p:nvPr/>
            </p:nvSpPr>
            <p:spPr>
              <a:xfrm>
                <a:off x="3816033" y="15919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3"/>
              <p:cNvSpPr/>
              <p:nvPr/>
            </p:nvSpPr>
            <p:spPr>
              <a:xfrm>
                <a:off x="4470832"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3"/>
              <p:cNvSpPr/>
              <p:nvPr/>
            </p:nvSpPr>
            <p:spPr>
              <a:xfrm>
                <a:off x="4470832" y="16345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3"/>
              <p:cNvSpPr/>
              <p:nvPr/>
            </p:nvSpPr>
            <p:spPr>
              <a:xfrm>
                <a:off x="4470832"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3"/>
              <p:cNvSpPr/>
              <p:nvPr/>
            </p:nvSpPr>
            <p:spPr>
              <a:xfrm>
                <a:off x="3794769" y="22923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3"/>
              <p:cNvSpPr/>
              <p:nvPr/>
            </p:nvSpPr>
            <p:spPr>
              <a:xfrm>
                <a:off x="3682132" y="15036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3"/>
              <p:cNvSpPr/>
              <p:nvPr/>
            </p:nvSpPr>
            <p:spPr>
              <a:xfrm>
                <a:off x="3586147" y="2030427"/>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3"/>
              <p:cNvSpPr/>
              <p:nvPr/>
            </p:nvSpPr>
            <p:spPr>
              <a:xfrm>
                <a:off x="3592223" y="1793003"/>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3"/>
              <p:cNvSpPr/>
              <p:nvPr/>
            </p:nvSpPr>
            <p:spPr>
              <a:xfrm>
                <a:off x="3546537" y="1680245"/>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5" name="Google Shape;915;p13"/>
              <p:cNvCxnSpPr/>
              <p:nvPr/>
            </p:nvCxnSpPr>
            <p:spPr>
              <a:xfrm>
                <a:off x="3363525" y="1913003"/>
                <a:ext cx="315600" cy="0"/>
              </a:xfrm>
              <a:prstGeom prst="straightConnector1">
                <a:avLst/>
              </a:prstGeom>
              <a:noFill/>
              <a:ln w="9525" cap="flat" cmpd="sng">
                <a:solidFill>
                  <a:schemeClr val="dk2"/>
                </a:solidFill>
                <a:prstDash val="solid"/>
                <a:round/>
                <a:headEnd type="none" w="med" len="med"/>
                <a:tailEnd type="none" w="med" len="med"/>
              </a:ln>
            </p:spPr>
          </p:cxnSp>
          <p:sp>
            <p:nvSpPr>
              <p:cNvPr id="916" name="Google Shape;916;p13"/>
              <p:cNvSpPr/>
              <p:nvPr/>
            </p:nvSpPr>
            <p:spPr>
              <a:xfrm>
                <a:off x="4565331" y="20548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3"/>
              <p:cNvSpPr/>
              <p:nvPr/>
            </p:nvSpPr>
            <p:spPr>
              <a:xfrm>
                <a:off x="4562306" y="2164449"/>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3"/>
              <p:cNvSpPr/>
              <p:nvPr/>
            </p:nvSpPr>
            <p:spPr>
              <a:xfrm>
                <a:off x="4562194" y="17228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3"/>
              <p:cNvSpPr/>
              <p:nvPr/>
            </p:nvSpPr>
            <p:spPr>
              <a:xfrm>
                <a:off x="4562206" y="18142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0" name="Google Shape;920;p13"/>
              <p:cNvCxnSpPr/>
              <p:nvPr/>
            </p:nvCxnSpPr>
            <p:spPr>
              <a:xfrm>
                <a:off x="4565325" y="1922925"/>
                <a:ext cx="1840800" cy="0"/>
              </a:xfrm>
              <a:prstGeom prst="straightConnector1">
                <a:avLst/>
              </a:prstGeom>
              <a:noFill/>
              <a:ln w="9525" cap="flat" cmpd="sng">
                <a:solidFill>
                  <a:schemeClr val="dk2"/>
                </a:solidFill>
                <a:prstDash val="solid"/>
                <a:round/>
                <a:headEnd type="none" w="med" len="med"/>
                <a:tailEnd type="oval" w="med" len="med"/>
              </a:ln>
            </p:spPr>
          </p:cxnSp>
        </p:grpSp>
        <p:grpSp>
          <p:nvGrpSpPr>
            <p:cNvPr id="921" name="Google Shape;921;p13"/>
            <p:cNvGrpSpPr/>
            <p:nvPr/>
          </p:nvGrpSpPr>
          <p:grpSpPr>
            <a:xfrm>
              <a:off x="3369450" y="2030500"/>
              <a:ext cx="227100" cy="1154701"/>
              <a:chOff x="418775" y="1955343"/>
              <a:chExt cx="227100" cy="1116300"/>
            </a:xfrm>
          </p:grpSpPr>
          <p:cxnSp>
            <p:nvCxnSpPr>
              <p:cNvPr id="922" name="Google Shape;922;p13"/>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923" name="Google Shape;923;p13"/>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grpSp>
      </p:grpSp>
      <p:grpSp>
        <p:nvGrpSpPr>
          <p:cNvPr id="924" name="Google Shape;924;p13"/>
          <p:cNvGrpSpPr/>
          <p:nvPr/>
        </p:nvGrpSpPr>
        <p:grpSpPr>
          <a:xfrm>
            <a:off x="6368275" y="1619796"/>
            <a:ext cx="3003300" cy="1565405"/>
            <a:chOff x="6368275" y="1619796"/>
            <a:chExt cx="3003300" cy="1565405"/>
          </a:xfrm>
        </p:grpSpPr>
        <p:grpSp>
          <p:nvGrpSpPr>
            <p:cNvPr id="925" name="Google Shape;925;p13"/>
            <p:cNvGrpSpPr/>
            <p:nvPr/>
          </p:nvGrpSpPr>
          <p:grpSpPr>
            <a:xfrm>
              <a:off x="6368275" y="1619796"/>
              <a:ext cx="3003300" cy="877163"/>
              <a:chOff x="3363525" y="1503696"/>
              <a:chExt cx="3003300" cy="877163"/>
            </a:xfrm>
          </p:grpSpPr>
          <p:cxnSp>
            <p:nvCxnSpPr>
              <p:cNvPr id="926" name="Google Shape;926;p13"/>
              <p:cNvCxnSpPr/>
              <p:nvPr/>
            </p:nvCxnSpPr>
            <p:spPr>
              <a:xfrm>
                <a:off x="4565325" y="1925200"/>
                <a:ext cx="1801500" cy="0"/>
              </a:xfrm>
              <a:prstGeom prst="straightConnector1">
                <a:avLst/>
              </a:prstGeom>
              <a:noFill/>
              <a:ln w="9525" cap="flat" cmpd="sng">
                <a:solidFill>
                  <a:schemeClr val="dk2"/>
                </a:solidFill>
                <a:prstDash val="solid"/>
                <a:round/>
                <a:headEnd type="none" w="med" len="med"/>
                <a:tailEnd type="oval" w="med" len="med"/>
              </a:ln>
            </p:spPr>
          </p:cxnSp>
          <p:sp>
            <p:nvSpPr>
              <p:cNvPr id="927" name="Google Shape;927;p13"/>
              <p:cNvSpPr/>
              <p:nvPr/>
            </p:nvSpPr>
            <p:spPr>
              <a:xfrm>
                <a:off x="3828305" y="1649868"/>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3"/>
              <p:cNvSpPr/>
              <p:nvPr/>
            </p:nvSpPr>
            <p:spPr>
              <a:xfrm>
                <a:off x="3770468"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3"/>
              <p:cNvSpPr/>
              <p:nvPr/>
            </p:nvSpPr>
            <p:spPr>
              <a:xfrm>
                <a:off x="3770468" y="16132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3"/>
              <p:cNvSpPr/>
              <p:nvPr/>
            </p:nvSpPr>
            <p:spPr>
              <a:xfrm>
                <a:off x="3770468"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3"/>
              <p:cNvSpPr/>
              <p:nvPr/>
            </p:nvSpPr>
            <p:spPr>
              <a:xfrm>
                <a:off x="3816033" y="15919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3"/>
              <p:cNvSpPr/>
              <p:nvPr/>
            </p:nvSpPr>
            <p:spPr>
              <a:xfrm>
                <a:off x="4470832"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3"/>
              <p:cNvSpPr/>
              <p:nvPr/>
            </p:nvSpPr>
            <p:spPr>
              <a:xfrm>
                <a:off x="4470832" y="16345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3"/>
              <p:cNvSpPr/>
              <p:nvPr/>
            </p:nvSpPr>
            <p:spPr>
              <a:xfrm>
                <a:off x="4470832"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3"/>
              <p:cNvSpPr/>
              <p:nvPr/>
            </p:nvSpPr>
            <p:spPr>
              <a:xfrm>
                <a:off x="3794769" y="22923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3"/>
              <p:cNvSpPr/>
              <p:nvPr/>
            </p:nvSpPr>
            <p:spPr>
              <a:xfrm>
                <a:off x="3682132" y="15036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3"/>
              <p:cNvSpPr/>
              <p:nvPr/>
            </p:nvSpPr>
            <p:spPr>
              <a:xfrm>
                <a:off x="3586147" y="2030427"/>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3"/>
              <p:cNvSpPr/>
              <p:nvPr/>
            </p:nvSpPr>
            <p:spPr>
              <a:xfrm>
                <a:off x="3592223" y="1793003"/>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3"/>
              <p:cNvSpPr/>
              <p:nvPr/>
            </p:nvSpPr>
            <p:spPr>
              <a:xfrm>
                <a:off x="3546537" y="1680245"/>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0" name="Google Shape;940;p13"/>
              <p:cNvCxnSpPr/>
              <p:nvPr/>
            </p:nvCxnSpPr>
            <p:spPr>
              <a:xfrm>
                <a:off x="3363525" y="1925203"/>
                <a:ext cx="315600" cy="0"/>
              </a:xfrm>
              <a:prstGeom prst="straightConnector1">
                <a:avLst/>
              </a:prstGeom>
              <a:noFill/>
              <a:ln w="9525" cap="flat" cmpd="sng">
                <a:solidFill>
                  <a:schemeClr val="dk2"/>
                </a:solidFill>
                <a:prstDash val="solid"/>
                <a:round/>
                <a:headEnd type="none" w="med" len="med"/>
                <a:tailEnd type="none" w="med" len="med"/>
              </a:ln>
            </p:spPr>
          </p:cxnSp>
          <p:sp>
            <p:nvSpPr>
              <p:cNvPr id="941" name="Google Shape;941;p13"/>
              <p:cNvSpPr/>
              <p:nvPr/>
            </p:nvSpPr>
            <p:spPr>
              <a:xfrm>
                <a:off x="4565331" y="20548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3"/>
              <p:cNvSpPr/>
              <p:nvPr/>
            </p:nvSpPr>
            <p:spPr>
              <a:xfrm>
                <a:off x="4562306" y="2164449"/>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3"/>
              <p:cNvSpPr/>
              <p:nvPr/>
            </p:nvSpPr>
            <p:spPr>
              <a:xfrm>
                <a:off x="4562194" y="17228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3"/>
              <p:cNvSpPr/>
              <p:nvPr/>
            </p:nvSpPr>
            <p:spPr>
              <a:xfrm>
                <a:off x="4562206" y="18142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 name="Google Shape;945;p13"/>
            <p:cNvGrpSpPr/>
            <p:nvPr/>
          </p:nvGrpSpPr>
          <p:grpSpPr>
            <a:xfrm>
              <a:off x="6374325" y="2030500"/>
              <a:ext cx="227100" cy="1154701"/>
              <a:chOff x="418775" y="1955343"/>
              <a:chExt cx="227100" cy="1116300"/>
            </a:xfrm>
          </p:grpSpPr>
          <p:cxnSp>
            <p:nvCxnSpPr>
              <p:cNvPr id="946" name="Google Shape;946;p13"/>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947" name="Google Shape;947;p13"/>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grpSp>
      </p:grpSp>
      <p:grpSp>
        <p:nvGrpSpPr>
          <p:cNvPr id="948" name="Google Shape;948;p13"/>
          <p:cNvGrpSpPr/>
          <p:nvPr/>
        </p:nvGrpSpPr>
        <p:grpSpPr>
          <a:xfrm>
            <a:off x="1463060" y="-2483486"/>
            <a:ext cx="7884219" cy="3433770"/>
            <a:chOff x="24125" y="294775"/>
            <a:chExt cx="7767703" cy="3383025"/>
          </a:xfrm>
        </p:grpSpPr>
        <p:sp>
          <p:nvSpPr>
            <p:cNvPr id="949" name="Google Shape;949;p13"/>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3"/>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3"/>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3"/>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3"/>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3"/>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3"/>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3"/>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3"/>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3"/>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3"/>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3"/>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3"/>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3"/>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3"/>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3"/>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3"/>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3"/>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3"/>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3"/>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3"/>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3"/>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3"/>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3"/>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13"/>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13"/>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3"/>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3"/>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13"/>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3"/>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3"/>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3"/>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3"/>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3"/>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3"/>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3"/>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13"/>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3"/>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3"/>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3"/>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3"/>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3"/>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3"/>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3"/>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3"/>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3"/>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3"/>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3"/>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3"/>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3"/>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3"/>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3"/>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3"/>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3"/>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3"/>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3"/>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3"/>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3"/>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3"/>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3"/>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3"/>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3"/>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3"/>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3"/>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3"/>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3"/>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3"/>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3"/>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3"/>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3"/>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3"/>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3"/>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3"/>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3"/>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3"/>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3"/>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3"/>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3"/>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3"/>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3"/>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3"/>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3"/>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3"/>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3"/>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3"/>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3"/>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3"/>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3"/>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3"/>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3"/>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3"/>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3"/>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3"/>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3"/>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13"/>
          <p:cNvGrpSpPr/>
          <p:nvPr/>
        </p:nvGrpSpPr>
        <p:grpSpPr>
          <a:xfrm>
            <a:off x="8757750" y="2728975"/>
            <a:ext cx="1552150" cy="3475150"/>
            <a:chOff x="327125" y="2375600"/>
            <a:chExt cx="1552150" cy="3475150"/>
          </a:xfrm>
        </p:grpSpPr>
        <p:sp>
          <p:nvSpPr>
            <p:cNvPr id="1044" name="Google Shape;1044;p13"/>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3"/>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3"/>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3"/>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3"/>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3"/>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3"/>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3"/>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3"/>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3"/>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3"/>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3"/>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3"/>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3"/>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3"/>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3"/>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3"/>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3"/>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3"/>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3"/>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3"/>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 name="Google Shape;1065;p13"/>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66" name="Google Shape;1066;p13"/>
          <p:cNvSpPr txBox="1">
            <a:spLocks noGrp="1"/>
          </p:cNvSpPr>
          <p:nvPr>
            <p:ph type="subTitle" idx="1"/>
          </p:nvPr>
        </p:nvSpPr>
        <p:spPr>
          <a:xfrm>
            <a:off x="719988" y="3728592"/>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67" name="Google Shape;1067;p13"/>
          <p:cNvSpPr txBox="1">
            <a:spLocks noGrp="1"/>
          </p:cNvSpPr>
          <p:nvPr>
            <p:ph type="title" idx="2"/>
          </p:nvPr>
        </p:nvSpPr>
        <p:spPr>
          <a:xfrm>
            <a:off x="720000" y="2868050"/>
            <a:ext cx="14667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68" name="Google Shape;1068;p13"/>
          <p:cNvSpPr txBox="1">
            <a:spLocks noGrp="1"/>
          </p:cNvSpPr>
          <p:nvPr>
            <p:ph type="title" idx="3" hasCustomPrompt="1"/>
          </p:nvPr>
        </p:nvSpPr>
        <p:spPr>
          <a:xfrm>
            <a:off x="878350" y="1766925"/>
            <a:ext cx="584700" cy="5853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69" name="Google Shape;1069;p13"/>
          <p:cNvSpPr txBox="1">
            <a:spLocks noGrp="1"/>
          </p:cNvSpPr>
          <p:nvPr>
            <p:ph type="subTitle" idx="4"/>
          </p:nvPr>
        </p:nvSpPr>
        <p:spPr>
          <a:xfrm>
            <a:off x="3666713" y="3728575"/>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70" name="Google Shape;1070;p13"/>
          <p:cNvSpPr txBox="1">
            <a:spLocks noGrp="1"/>
          </p:cNvSpPr>
          <p:nvPr>
            <p:ph type="title" idx="5"/>
          </p:nvPr>
        </p:nvSpPr>
        <p:spPr>
          <a:xfrm>
            <a:off x="3666725" y="2868050"/>
            <a:ext cx="14220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71" name="Google Shape;1071;p13"/>
          <p:cNvSpPr txBox="1">
            <a:spLocks noGrp="1"/>
          </p:cNvSpPr>
          <p:nvPr>
            <p:ph type="title" idx="6" hasCustomPrompt="1"/>
          </p:nvPr>
        </p:nvSpPr>
        <p:spPr>
          <a:xfrm>
            <a:off x="3828350" y="1766950"/>
            <a:ext cx="584700" cy="5853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72" name="Google Shape;1072;p13"/>
          <p:cNvSpPr txBox="1">
            <a:spLocks noGrp="1"/>
          </p:cNvSpPr>
          <p:nvPr>
            <p:ph type="subTitle" idx="7"/>
          </p:nvPr>
        </p:nvSpPr>
        <p:spPr>
          <a:xfrm>
            <a:off x="6672288" y="3728575"/>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73" name="Google Shape;1073;p13"/>
          <p:cNvSpPr txBox="1">
            <a:spLocks noGrp="1"/>
          </p:cNvSpPr>
          <p:nvPr>
            <p:ph type="title" idx="8"/>
          </p:nvPr>
        </p:nvSpPr>
        <p:spPr>
          <a:xfrm>
            <a:off x="6672300" y="2868050"/>
            <a:ext cx="13683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74" name="Google Shape;1074;p13"/>
          <p:cNvSpPr txBox="1">
            <a:spLocks noGrp="1"/>
          </p:cNvSpPr>
          <p:nvPr>
            <p:ph type="title" idx="9" hasCustomPrompt="1"/>
          </p:nvPr>
        </p:nvSpPr>
        <p:spPr>
          <a:xfrm>
            <a:off x="6832500" y="1766950"/>
            <a:ext cx="584700" cy="5853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75" name="Google Shape;1075;p13"/>
          <p:cNvSpPr/>
          <p:nvPr/>
        </p:nvSpPr>
        <p:spPr>
          <a:xfrm rot="5400000">
            <a:off x="500408" y="-71091"/>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3"/>
          <p:cNvSpPr/>
          <p:nvPr/>
        </p:nvSpPr>
        <p:spPr>
          <a:xfrm rot="5400000">
            <a:off x="501950" y="75727"/>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3"/>
          <p:cNvSpPr/>
          <p:nvPr/>
        </p:nvSpPr>
        <p:spPr>
          <a:xfrm rot="5400000">
            <a:off x="500408" y="222546"/>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3"/>
          <p:cNvSpPr/>
          <p:nvPr/>
        </p:nvSpPr>
        <p:spPr>
          <a:xfrm rot="5400000">
            <a:off x="501950" y="369365"/>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3"/>
          <p:cNvSpPr/>
          <p:nvPr/>
        </p:nvSpPr>
        <p:spPr>
          <a:xfrm rot="5400000">
            <a:off x="500408" y="516183"/>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3"/>
          <p:cNvSpPr/>
          <p:nvPr/>
        </p:nvSpPr>
        <p:spPr>
          <a:xfrm rot="5400000">
            <a:off x="501950" y="66300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1">
  <p:cSld name="CUSTOM_1">
    <p:spTree>
      <p:nvGrpSpPr>
        <p:cNvPr id="1" name="Shape 1081"/>
        <p:cNvGrpSpPr/>
        <p:nvPr/>
      </p:nvGrpSpPr>
      <p:grpSpPr>
        <a:xfrm>
          <a:off x="0" y="0"/>
          <a:ext cx="0" cy="0"/>
          <a:chOff x="0" y="0"/>
          <a:chExt cx="0" cy="0"/>
        </a:xfrm>
      </p:grpSpPr>
      <p:cxnSp>
        <p:nvCxnSpPr>
          <p:cNvPr id="1082" name="Google Shape;1082;p14"/>
          <p:cNvCxnSpPr/>
          <p:nvPr/>
        </p:nvCxnSpPr>
        <p:spPr>
          <a:xfrm>
            <a:off x="-13375" y="2030650"/>
            <a:ext cx="473400" cy="0"/>
          </a:xfrm>
          <a:prstGeom prst="straightConnector1">
            <a:avLst/>
          </a:prstGeom>
          <a:noFill/>
          <a:ln w="9525" cap="flat" cmpd="sng">
            <a:solidFill>
              <a:schemeClr val="dk2"/>
            </a:solidFill>
            <a:prstDash val="solid"/>
            <a:round/>
            <a:headEnd type="none" w="med" len="med"/>
            <a:tailEnd type="none" w="med" len="med"/>
          </a:ln>
        </p:spPr>
      </p:cxnSp>
      <p:grpSp>
        <p:nvGrpSpPr>
          <p:cNvPr id="1083" name="Google Shape;1083;p14"/>
          <p:cNvGrpSpPr/>
          <p:nvPr/>
        </p:nvGrpSpPr>
        <p:grpSpPr>
          <a:xfrm>
            <a:off x="392675" y="1621008"/>
            <a:ext cx="3009700" cy="1564192"/>
            <a:chOff x="392675" y="1513033"/>
            <a:chExt cx="3009700" cy="1564192"/>
          </a:xfrm>
        </p:grpSpPr>
        <p:sp>
          <p:nvSpPr>
            <p:cNvPr id="1084" name="Google Shape;1084;p14"/>
            <p:cNvSpPr/>
            <p:nvPr/>
          </p:nvSpPr>
          <p:spPr>
            <a:xfrm>
              <a:off x="878255" y="1659206"/>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4"/>
            <p:cNvSpPr/>
            <p:nvPr/>
          </p:nvSpPr>
          <p:spPr>
            <a:xfrm>
              <a:off x="820418" y="2301733"/>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4"/>
            <p:cNvSpPr/>
            <p:nvPr/>
          </p:nvSpPr>
          <p:spPr>
            <a:xfrm>
              <a:off x="820418" y="1622632"/>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4"/>
            <p:cNvSpPr/>
            <p:nvPr/>
          </p:nvSpPr>
          <p:spPr>
            <a:xfrm>
              <a:off x="820418" y="1601247"/>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4"/>
            <p:cNvSpPr/>
            <p:nvPr/>
          </p:nvSpPr>
          <p:spPr>
            <a:xfrm>
              <a:off x="865983" y="1601247"/>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4"/>
            <p:cNvSpPr/>
            <p:nvPr/>
          </p:nvSpPr>
          <p:spPr>
            <a:xfrm>
              <a:off x="1520782" y="1601247"/>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4"/>
            <p:cNvSpPr/>
            <p:nvPr/>
          </p:nvSpPr>
          <p:spPr>
            <a:xfrm>
              <a:off x="1520782" y="1643896"/>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4"/>
            <p:cNvSpPr/>
            <p:nvPr/>
          </p:nvSpPr>
          <p:spPr>
            <a:xfrm>
              <a:off x="1520782" y="2301733"/>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4"/>
            <p:cNvSpPr/>
            <p:nvPr/>
          </p:nvSpPr>
          <p:spPr>
            <a:xfrm>
              <a:off x="844719" y="2301733"/>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4"/>
            <p:cNvSpPr/>
            <p:nvPr/>
          </p:nvSpPr>
          <p:spPr>
            <a:xfrm>
              <a:off x="732082" y="1513033"/>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94" name="Google Shape;1094;p14"/>
            <p:cNvCxnSpPr/>
            <p:nvPr/>
          </p:nvCxnSpPr>
          <p:spPr>
            <a:xfrm>
              <a:off x="1612275" y="1922650"/>
              <a:ext cx="1790100" cy="0"/>
            </a:xfrm>
            <a:prstGeom prst="straightConnector1">
              <a:avLst/>
            </a:prstGeom>
            <a:noFill/>
            <a:ln w="9525" cap="flat" cmpd="sng">
              <a:solidFill>
                <a:schemeClr val="dk2"/>
              </a:solidFill>
              <a:prstDash val="solid"/>
              <a:round/>
              <a:headEnd type="none" w="med" len="med"/>
              <a:tailEnd type="oval" w="med" len="med"/>
            </a:ln>
          </p:spPr>
        </p:cxnSp>
        <p:sp>
          <p:nvSpPr>
            <p:cNvPr id="1095" name="Google Shape;1095;p14"/>
            <p:cNvSpPr/>
            <p:nvPr/>
          </p:nvSpPr>
          <p:spPr>
            <a:xfrm>
              <a:off x="636097" y="2039765"/>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4"/>
            <p:cNvSpPr/>
            <p:nvPr/>
          </p:nvSpPr>
          <p:spPr>
            <a:xfrm>
              <a:off x="642173" y="1802341"/>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4"/>
            <p:cNvSpPr/>
            <p:nvPr/>
          </p:nvSpPr>
          <p:spPr>
            <a:xfrm>
              <a:off x="596487" y="1689583"/>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 name="Google Shape;1098;p14"/>
            <p:cNvGrpSpPr/>
            <p:nvPr/>
          </p:nvGrpSpPr>
          <p:grpSpPr>
            <a:xfrm>
              <a:off x="392675" y="1922525"/>
              <a:ext cx="336300" cy="1154701"/>
              <a:chOff x="392675" y="1955343"/>
              <a:chExt cx="336300" cy="1116300"/>
            </a:xfrm>
          </p:grpSpPr>
          <p:cxnSp>
            <p:nvCxnSpPr>
              <p:cNvPr id="1099" name="Google Shape;1099;p14"/>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1100" name="Google Shape;1100;p14"/>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cxnSp>
            <p:nvCxnSpPr>
              <p:cNvPr id="1101" name="Google Shape;1101;p14"/>
              <p:cNvCxnSpPr/>
              <p:nvPr/>
            </p:nvCxnSpPr>
            <p:spPr>
              <a:xfrm>
                <a:off x="392675" y="1955464"/>
                <a:ext cx="336300" cy="0"/>
              </a:xfrm>
              <a:prstGeom prst="straightConnector1">
                <a:avLst/>
              </a:prstGeom>
              <a:noFill/>
              <a:ln w="9525" cap="flat" cmpd="sng">
                <a:solidFill>
                  <a:schemeClr val="dk2"/>
                </a:solidFill>
                <a:prstDash val="solid"/>
                <a:round/>
                <a:headEnd type="oval" w="med" len="med"/>
                <a:tailEnd type="none" w="med" len="med"/>
              </a:ln>
            </p:spPr>
          </p:cxnSp>
        </p:grpSp>
        <p:sp>
          <p:nvSpPr>
            <p:cNvPr id="1102" name="Google Shape;1102;p14"/>
            <p:cNvSpPr/>
            <p:nvPr/>
          </p:nvSpPr>
          <p:spPr>
            <a:xfrm>
              <a:off x="1615281" y="2064188"/>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4"/>
            <p:cNvSpPr/>
            <p:nvPr/>
          </p:nvSpPr>
          <p:spPr>
            <a:xfrm>
              <a:off x="1612256" y="2173787"/>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4"/>
            <p:cNvSpPr/>
            <p:nvPr/>
          </p:nvSpPr>
          <p:spPr>
            <a:xfrm>
              <a:off x="1612144" y="1732231"/>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4"/>
            <p:cNvSpPr/>
            <p:nvPr/>
          </p:nvSpPr>
          <p:spPr>
            <a:xfrm>
              <a:off x="1612156" y="1823604"/>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 name="Google Shape;1106;p14"/>
          <p:cNvGrpSpPr/>
          <p:nvPr/>
        </p:nvGrpSpPr>
        <p:grpSpPr>
          <a:xfrm>
            <a:off x="3363525" y="1622521"/>
            <a:ext cx="3042600" cy="1562680"/>
            <a:chOff x="3363525" y="1622521"/>
            <a:chExt cx="3042600" cy="1562680"/>
          </a:xfrm>
        </p:grpSpPr>
        <p:grpSp>
          <p:nvGrpSpPr>
            <p:cNvPr id="1107" name="Google Shape;1107;p14"/>
            <p:cNvGrpSpPr/>
            <p:nvPr/>
          </p:nvGrpSpPr>
          <p:grpSpPr>
            <a:xfrm>
              <a:off x="3363525" y="1622521"/>
              <a:ext cx="3042600" cy="877163"/>
              <a:chOff x="3363525" y="1503696"/>
              <a:chExt cx="3042600" cy="877163"/>
            </a:xfrm>
          </p:grpSpPr>
          <p:sp>
            <p:nvSpPr>
              <p:cNvPr id="1108" name="Google Shape;1108;p14"/>
              <p:cNvSpPr/>
              <p:nvPr/>
            </p:nvSpPr>
            <p:spPr>
              <a:xfrm>
                <a:off x="3828305" y="1649868"/>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4"/>
              <p:cNvSpPr/>
              <p:nvPr/>
            </p:nvSpPr>
            <p:spPr>
              <a:xfrm>
                <a:off x="3770468"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4"/>
              <p:cNvSpPr/>
              <p:nvPr/>
            </p:nvSpPr>
            <p:spPr>
              <a:xfrm>
                <a:off x="3770468" y="16132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4"/>
              <p:cNvSpPr/>
              <p:nvPr/>
            </p:nvSpPr>
            <p:spPr>
              <a:xfrm>
                <a:off x="3770468"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4"/>
              <p:cNvSpPr/>
              <p:nvPr/>
            </p:nvSpPr>
            <p:spPr>
              <a:xfrm>
                <a:off x="3816033" y="15919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4"/>
              <p:cNvSpPr/>
              <p:nvPr/>
            </p:nvSpPr>
            <p:spPr>
              <a:xfrm>
                <a:off x="4470832"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4"/>
              <p:cNvSpPr/>
              <p:nvPr/>
            </p:nvSpPr>
            <p:spPr>
              <a:xfrm>
                <a:off x="4470832" y="16345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4"/>
              <p:cNvSpPr/>
              <p:nvPr/>
            </p:nvSpPr>
            <p:spPr>
              <a:xfrm>
                <a:off x="4470832"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4"/>
              <p:cNvSpPr/>
              <p:nvPr/>
            </p:nvSpPr>
            <p:spPr>
              <a:xfrm>
                <a:off x="3794769" y="22923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4"/>
              <p:cNvSpPr/>
              <p:nvPr/>
            </p:nvSpPr>
            <p:spPr>
              <a:xfrm>
                <a:off x="3682132" y="15036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4"/>
              <p:cNvSpPr/>
              <p:nvPr/>
            </p:nvSpPr>
            <p:spPr>
              <a:xfrm>
                <a:off x="3586147" y="2030427"/>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4"/>
              <p:cNvSpPr/>
              <p:nvPr/>
            </p:nvSpPr>
            <p:spPr>
              <a:xfrm>
                <a:off x="3592223" y="1793003"/>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4"/>
              <p:cNvSpPr/>
              <p:nvPr/>
            </p:nvSpPr>
            <p:spPr>
              <a:xfrm>
                <a:off x="3546537" y="1680245"/>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1" name="Google Shape;1121;p14"/>
              <p:cNvCxnSpPr/>
              <p:nvPr/>
            </p:nvCxnSpPr>
            <p:spPr>
              <a:xfrm>
                <a:off x="3363525" y="1913003"/>
                <a:ext cx="315600" cy="0"/>
              </a:xfrm>
              <a:prstGeom prst="straightConnector1">
                <a:avLst/>
              </a:prstGeom>
              <a:noFill/>
              <a:ln w="9525" cap="flat" cmpd="sng">
                <a:solidFill>
                  <a:schemeClr val="dk2"/>
                </a:solidFill>
                <a:prstDash val="solid"/>
                <a:round/>
                <a:headEnd type="none" w="med" len="med"/>
                <a:tailEnd type="none" w="med" len="med"/>
              </a:ln>
            </p:spPr>
          </p:cxnSp>
          <p:sp>
            <p:nvSpPr>
              <p:cNvPr id="1122" name="Google Shape;1122;p14"/>
              <p:cNvSpPr/>
              <p:nvPr/>
            </p:nvSpPr>
            <p:spPr>
              <a:xfrm>
                <a:off x="4565331" y="20548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4"/>
              <p:cNvSpPr/>
              <p:nvPr/>
            </p:nvSpPr>
            <p:spPr>
              <a:xfrm>
                <a:off x="4562306" y="2164449"/>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4"/>
              <p:cNvSpPr/>
              <p:nvPr/>
            </p:nvSpPr>
            <p:spPr>
              <a:xfrm>
                <a:off x="4562194" y="17228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4"/>
              <p:cNvSpPr/>
              <p:nvPr/>
            </p:nvSpPr>
            <p:spPr>
              <a:xfrm>
                <a:off x="4562206" y="18142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6" name="Google Shape;1126;p14"/>
              <p:cNvCxnSpPr/>
              <p:nvPr/>
            </p:nvCxnSpPr>
            <p:spPr>
              <a:xfrm>
                <a:off x="4565325" y="1922925"/>
                <a:ext cx="1840800" cy="0"/>
              </a:xfrm>
              <a:prstGeom prst="straightConnector1">
                <a:avLst/>
              </a:prstGeom>
              <a:noFill/>
              <a:ln w="9525" cap="flat" cmpd="sng">
                <a:solidFill>
                  <a:schemeClr val="dk2"/>
                </a:solidFill>
                <a:prstDash val="solid"/>
                <a:round/>
                <a:headEnd type="none" w="med" len="med"/>
                <a:tailEnd type="oval" w="med" len="med"/>
              </a:ln>
            </p:spPr>
          </p:cxnSp>
        </p:grpSp>
        <p:grpSp>
          <p:nvGrpSpPr>
            <p:cNvPr id="1127" name="Google Shape;1127;p14"/>
            <p:cNvGrpSpPr/>
            <p:nvPr/>
          </p:nvGrpSpPr>
          <p:grpSpPr>
            <a:xfrm>
              <a:off x="3369450" y="2030500"/>
              <a:ext cx="227100" cy="1154701"/>
              <a:chOff x="418775" y="1955343"/>
              <a:chExt cx="227100" cy="1116300"/>
            </a:xfrm>
          </p:grpSpPr>
          <p:cxnSp>
            <p:nvCxnSpPr>
              <p:cNvPr id="1128" name="Google Shape;1128;p14"/>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1129" name="Google Shape;1129;p14"/>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grpSp>
      </p:grpSp>
      <p:grpSp>
        <p:nvGrpSpPr>
          <p:cNvPr id="1130" name="Google Shape;1130;p14"/>
          <p:cNvGrpSpPr/>
          <p:nvPr/>
        </p:nvGrpSpPr>
        <p:grpSpPr>
          <a:xfrm>
            <a:off x="6368275" y="1619796"/>
            <a:ext cx="1299390" cy="1565405"/>
            <a:chOff x="6368275" y="1619796"/>
            <a:chExt cx="1299390" cy="1565405"/>
          </a:xfrm>
        </p:grpSpPr>
        <p:grpSp>
          <p:nvGrpSpPr>
            <p:cNvPr id="1131" name="Google Shape;1131;p14"/>
            <p:cNvGrpSpPr/>
            <p:nvPr/>
          </p:nvGrpSpPr>
          <p:grpSpPr>
            <a:xfrm>
              <a:off x="6368275" y="1619796"/>
              <a:ext cx="1299390" cy="877163"/>
              <a:chOff x="3363525" y="1503696"/>
              <a:chExt cx="1299390" cy="877163"/>
            </a:xfrm>
          </p:grpSpPr>
          <p:sp>
            <p:nvSpPr>
              <p:cNvPr id="1132" name="Google Shape;1132;p14"/>
              <p:cNvSpPr/>
              <p:nvPr/>
            </p:nvSpPr>
            <p:spPr>
              <a:xfrm>
                <a:off x="3828305" y="1649868"/>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4"/>
              <p:cNvSpPr/>
              <p:nvPr/>
            </p:nvSpPr>
            <p:spPr>
              <a:xfrm>
                <a:off x="3770468"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4"/>
              <p:cNvSpPr/>
              <p:nvPr/>
            </p:nvSpPr>
            <p:spPr>
              <a:xfrm>
                <a:off x="3770468" y="16132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4"/>
              <p:cNvSpPr/>
              <p:nvPr/>
            </p:nvSpPr>
            <p:spPr>
              <a:xfrm>
                <a:off x="3770468"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4"/>
              <p:cNvSpPr/>
              <p:nvPr/>
            </p:nvSpPr>
            <p:spPr>
              <a:xfrm>
                <a:off x="3816033" y="15919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4"/>
              <p:cNvSpPr/>
              <p:nvPr/>
            </p:nvSpPr>
            <p:spPr>
              <a:xfrm>
                <a:off x="4470832"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4"/>
              <p:cNvSpPr/>
              <p:nvPr/>
            </p:nvSpPr>
            <p:spPr>
              <a:xfrm>
                <a:off x="4470832" y="16345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4"/>
              <p:cNvSpPr/>
              <p:nvPr/>
            </p:nvSpPr>
            <p:spPr>
              <a:xfrm>
                <a:off x="4470832"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4"/>
              <p:cNvSpPr/>
              <p:nvPr/>
            </p:nvSpPr>
            <p:spPr>
              <a:xfrm>
                <a:off x="3794769" y="22923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4"/>
              <p:cNvSpPr/>
              <p:nvPr/>
            </p:nvSpPr>
            <p:spPr>
              <a:xfrm>
                <a:off x="3682132" y="15036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4"/>
              <p:cNvSpPr/>
              <p:nvPr/>
            </p:nvSpPr>
            <p:spPr>
              <a:xfrm>
                <a:off x="3586147" y="2030427"/>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4"/>
              <p:cNvSpPr/>
              <p:nvPr/>
            </p:nvSpPr>
            <p:spPr>
              <a:xfrm>
                <a:off x="3592223" y="1793003"/>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4"/>
              <p:cNvSpPr/>
              <p:nvPr/>
            </p:nvSpPr>
            <p:spPr>
              <a:xfrm>
                <a:off x="3546537" y="1680245"/>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45" name="Google Shape;1145;p14"/>
              <p:cNvCxnSpPr/>
              <p:nvPr/>
            </p:nvCxnSpPr>
            <p:spPr>
              <a:xfrm>
                <a:off x="3363525" y="1925203"/>
                <a:ext cx="315600" cy="0"/>
              </a:xfrm>
              <a:prstGeom prst="straightConnector1">
                <a:avLst/>
              </a:prstGeom>
              <a:noFill/>
              <a:ln w="9525" cap="flat" cmpd="sng">
                <a:solidFill>
                  <a:schemeClr val="dk2"/>
                </a:solidFill>
                <a:prstDash val="solid"/>
                <a:round/>
                <a:headEnd type="none" w="med" len="med"/>
                <a:tailEnd type="none" w="med" len="med"/>
              </a:ln>
            </p:spPr>
          </p:cxnSp>
          <p:sp>
            <p:nvSpPr>
              <p:cNvPr id="1146" name="Google Shape;1146;p14"/>
              <p:cNvSpPr/>
              <p:nvPr/>
            </p:nvSpPr>
            <p:spPr>
              <a:xfrm>
                <a:off x="4565331" y="20548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4"/>
              <p:cNvSpPr/>
              <p:nvPr/>
            </p:nvSpPr>
            <p:spPr>
              <a:xfrm>
                <a:off x="4562306" y="2164449"/>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4"/>
              <p:cNvSpPr/>
              <p:nvPr/>
            </p:nvSpPr>
            <p:spPr>
              <a:xfrm>
                <a:off x="4562194" y="17228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4"/>
              <p:cNvSpPr/>
              <p:nvPr/>
            </p:nvSpPr>
            <p:spPr>
              <a:xfrm>
                <a:off x="4562206" y="18142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 name="Google Shape;1150;p14"/>
            <p:cNvGrpSpPr/>
            <p:nvPr/>
          </p:nvGrpSpPr>
          <p:grpSpPr>
            <a:xfrm>
              <a:off x="6374325" y="2030500"/>
              <a:ext cx="227100" cy="1154701"/>
              <a:chOff x="418775" y="1955343"/>
              <a:chExt cx="227100" cy="1116300"/>
            </a:xfrm>
          </p:grpSpPr>
          <p:cxnSp>
            <p:nvCxnSpPr>
              <p:cNvPr id="1151" name="Google Shape;1151;p14"/>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1152" name="Google Shape;1152;p14"/>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grpSp>
      </p:grpSp>
      <p:grpSp>
        <p:nvGrpSpPr>
          <p:cNvPr id="1153" name="Google Shape;1153;p14"/>
          <p:cNvGrpSpPr/>
          <p:nvPr/>
        </p:nvGrpSpPr>
        <p:grpSpPr>
          <a:xfrm flipH="1">
            <a:off x="-274340" y="-2483486"/>
            <a:ext cx="7884219" cy="3433770"/>
            <a:chOff x="24125" y="294775"/>
            <a:chExt cx="7767703" cy="3383025"/>
          </a:xfrm>
        </p:grpSpPr>
        <p:sp>
          <p:nvSpPr>
            <p:cNvPr id="1154" name="Google Shape;1154;p14"/>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4"/>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4"/>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4"/>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4"/>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4"/>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4"/>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4"/>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4"/>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4"/>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4"/>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4"/>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4"/>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4"/>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4"/>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4"/>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4"/>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4"/>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4"/>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4"/>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4"/>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4"/>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4"/>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4"/>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4"/>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4"/>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4"/>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4"/>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4"/>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4"/>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4"/>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4"/>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4"/>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4"/>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4"/>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4"/>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4"/>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4"/>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4"/>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4"/>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4"/>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4"/>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4"/>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4"/>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4"/>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4"/>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4"/>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4"/>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4"/>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4"/>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4"/>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4"/>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4"/>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4"/>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4"/>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4"/>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4"/>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4"/>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4"/>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4"/>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4"/>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4"/>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4"/>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4"/>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4"/>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4"/>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4"/>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4"/>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4"/>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4"/>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4"/>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4"/>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4"/>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4"/>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4"/>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4"/>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4"/>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4"/>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4"/>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4"/>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4"/>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4"/>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4"/>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4"/>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4"/>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4"/>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4"/>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4"/>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4"/>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4"/>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4"/>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4"/>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4"/>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4"/>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 name="Google Shape;1248;p14"/>
          <p:cNvGrpSpPr/>
          <p:nvPr/>
        </p:nvGrpSpPr>
        <p:grpSpPr>
          <a:xfrm>
            <a:off x="8757750" y="2728975"/>
            <a:ext cx="1552150" cy="3475150"/>
            <a:chOff x="327125" y="2375600"/>
            <a:chExt cx="1552150" cy="3475150"/>
          </a:xfrm>
        </p:grpSpPr>
        <p:sp>
          <p:nvSpPr>
            <p:cNvPr id="1249" name="Google Shape;1249;p14"/>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4"/>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4"/>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4"/>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4"/>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4"/>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4"/>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4"/>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4"/>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4"/>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4"/>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4"/>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4"/>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4"/>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4"/>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4"/>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4"/>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4"/>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4"/>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4"/>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4"/>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0" name="Google Shape;1270;p14"/>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71" name="Google Shape;1271;p14"/>
          <p:cNvSpPr txBox="1">
            <a:spLocks noGrp="1"/>
          </p:cNvSpPr>
          <p:nvPr>
            <p:ph type="subTitle" idx="1"/>
          </p:nvPr>
        </p:nvSpPr>
        <p:spPr>
          <a:xfrm>
            <a:off x="719988" y="3728592"/>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72" name="Google Shape;1272;p14"/>
          <p:cNvSpPr txBox="1">
            <a:spLocks noGrp="1"/>
          </p:cNvSpPr>
          <p:nvPr>
            <p:ph type="title" idx="2"/>
          </p:nvPr>
        </p:nvSpPr>
        <p:spPr>
          <a:xfrm>
            <a:off x="720000" y="2868050"/>
            <a:ext cx="9114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73" name="Google Shape;1273;p14"/>
          <p:cNvSpPr txBox="1">
            <a:spLocks noGrp="1"/>
          </p:cNvSpPr>
          <p:nvPr>
            <p:ph type="title" idx="3" hasCustomPrompt="1"/>
          </p:nvPr>
        </p:nvSpPr>
        <p:spPr>
          <a:xfrm>
            <a:off x="878350" y="1768675"/>
            <a:ext cx="584700" cy="5817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74" name="Google Shape;1274;p14"/>
          <p:cNvSpPr txBox="1">
            <a:spLocks noGrp="1"/>
          </p:cNvSpPr>
          <p:nvPr>
            <p:ph type="subTitle" idx="4"/>
          </p:nvPr>
        </p:nvSpPr>
        <p:spPr>
          <a:xfrm>
            <a:off x="3666713" y="3728575"/>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75" name="Google Shape;1275;p14"/>
          <p:cNvSpPr txBox="1">
            <a:spLocks noGrp="1"/>
          </p:cNvSpPr>
          <p:nvPr>
            <p:ph type="title" idx="5"/>
          </p:nvPr>
        </p:nvSpPr>
        <p:spPr>
          <a:xfrm>
            <a:off x="3666725" y="2868050"/>
            <a:ext cx="9114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76" name="Google Shape;1276;p14"/>
          <p:cNvSpPr txBox="1">
            <a:spLocks noGrp="1"/>
          </p:cNvSpPr>
          <p:nvPr>
            <p:ph type="title" idx="6" hasCustomPrompt="1"/>
          </p:nvPr>
        </p:nvSpPr>
        <p:spPr>
          <a:xfrm>
            <a:off x="3828350" y="1768675"/>
            <a:ext cx="584700" cy="5817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77" name="Google Shape;1277;p14"/>
          <p:cNvSpPr txBox="1">
            <a:spLocks noGrp="1"/>
          </p:cNvSpPr>
          <p:nvPr>
            <p:ph type="subTitle" idx="7"/>
          </p:nvPr>
        </p:nvSpPr>
        <p:spPr>
          <a:xfrm>
            <a:off x="6672288" y="3728575"/>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78" name="Google Shape;1278;p14"/>
          <p:cNvSpPr txBox="1">
            <a:spLocks noGrp="1"/>
          </p:cNvSpPr>
          <p:nvPr>
            <p:ph type="title" idx="8"/>
          </p:nvPr>
        </p:nvSpPr>
        <p:spPr>
          <a:xfrm>
            <a:off x="6672300" y="2868050"/>
            <a:ext cx="9114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79" name="Google Shape;1279;p14"/>
          <p:cNvSpPr txBox="1">
            <a:spLocks noGrp="1"/>
          </p:cNvSpPr>
          <p:nvPr>
            <p:ph type="title" idx="9" hasCustomPrompt="1"/>
          </p:nvPr>
        </p:nvSpPr>
        <p:spPr>
          <a:xfrm>
            <a:off x="6832500" y="1768675"/>
            <a:ext cx="584700" cy="5817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80" name="Google Shape;1280;p14"/>
          <p:cNvSpPr/>
          <p:nvPr/>
        </p:nvSpPr>
        <p:spPr>
          <a:xfrm rot="5400000">
            <a:off x="8495108" y="-71091"/>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4"/>
          <p:cNvSpPr/>
          <p:nvPr/>
        </p:nvSpPr>
        <p:spPr>
          <a:xfrm rot="5400000">
            <a:off x="8496650" y="75727"/>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4"/>
          <p:cNvSpPr/>
          <p:nvPr/>
        </p:nvSpPr>
        <p:spPr>
          <a:xfrm rot="5400000">
            <a:off x="8495108" y="222546"/>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4"/>
          <p:cNvSpPr/>
          <p:nvPr/>
        </p:nvSpPr>
        <p:spPr>
          <a:xfrm rot="5400000">
            <a:off x="8496650" y="369365"/>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4"/>
          <p:cNvSpPr/>
          <p:nvPr/>
        </p:nvSpPr>
        <p:spPr>
          <a:xfrm rot="5400000">
            <a:off x="8495108" y="516183"/>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4"/>
          <p:cNvSpPr/>
          <p:nvPr/>
        </p:nvSpPr>
        <p:spPr>
          <a:xfrm rot="5400000">
            <a:off x="8496650" y="66300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184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61875"/>
            <a:ext cx="7704000" cy="488400"/>
          </a:xfrm>
          <a:prstGeom prst="rect">
            <a:avLst/>
          </a:prstGeom>
          <a:noFill/>
          <a:ln>
            <a:noFill/>
          </a:ln>
        </p:spPr>
        <p:txBody>
          <a:bodyPr spcFirstLastPara="1" wrap="square" lIns="0" tIns="0" rIns="0" bIns="0" anchor="t" anchorCtr="0">
            <a:noAutofit/>
          </a:bodyPr>
          <a:lstStyle>
            <a:lvl1pPr lvl="0" algn="ctr">
              <a:spcBef>
                <a:spcPts val="0"/>
              </a:spcBef>
              <a:spcAft>
                <a:spcPts val="0"/>
              </a:spcAft>
              <a:buClr>
                <a:schemeClr val="dk2"/>
              </a:buClr>
              <a:buSzPts val="3600"/>
              <a:buFont typeface="Bebas Neue"/>
              <a:buNone/>
              <a:defRPr sz="3600">
                <a:solidFill>
                  <a:schemeClr val="dk2"/>
                </a:solidFill>
                <a:latin typeface="Bebas Neue"/>
                <a:ea typeface="Bebas Neue"/>
                <a:cs typeface="Bebas Neue"/>
                <a:sym typeface="Bebas Neue"/>
              </a:defRPr>
            </a:lvl1pPr>
            <a:lvl2pPr lvl="1">
              <a:spcBef>
                <a:spcPts val="0"/>
              </a:spcBef>
              <a:spcAft>
                <a:spcPts val="0"/>
              </a:spcAft>
              <a:buClr>
                <a:schemeClr val="dk2"/>
              </a:buClr>
              <a:buSzPts val="2800"/>
              <a:buNone/>
              <a:defRPr sz="2800">
                <a:solidFill>
                  <a:schemeClr val="dk2"/>
                </a:solidFill>
              </a:defRPr>
            </a:lvl2pPr>
            <a:lvl3pPr lvl="2">
              <a:spcBef>
                <a:spcPts val="0"/>
              </a:spcBef>
              <a:spcAft>
                <a:spcPts val="0"/>
              </a:spcAft>
              <a:buClr>
                <a:schemeClr val="dk2"/>
              </a:buClr>
              <a:buSzPts val="2800"/>
              <a:buNone/>
              <a:defRPr sz="2800">
                <a:solidFill>
                  <a:schemeClr val="dk2"/>
                </a:solidFill>
              </a:defRPr>
            </a:lvl3pPr>
            <a:lvl4pPr lvl="3">
              <a:spcBef>
                <a:spcPts val="0"/>
              </a:spcBef>
              <a:spcAft>
                <a:spcPts val="0"/>
              </a:spcAft>
              <a:buClr>
                <a:schemeClr val="dk2"/>
              </a:buClr>
              <a:buSzPts val="2800"/>
              <a:buNone/>
              <a:defRPr sz="2800">
                <a:solidFill>
                  <a:schemeClr val="dk2"/>
                </a:solidFill>
              </a:defRPr>
            </a:lvl4pPr>
            <a:lvl5pPr lvl="4">
              <a:spcBef>
                <a:spcPts val="0"/>
              </a:spcBef>
              <a:spcAft>
                <a:spcPts val="0"/>
              </a:spcAft>
              <a:buClr>
                <a:schemeClr val="dk2"/>
              </a:buClr>
              <a:buSzPts val="2800"/>
              <a:buNone/>
              <a:defRPr sz="2800">
                <a:solidFill>
                  <a:schemeClr val="dk2"/>
                </a:solidFill>
              </a:defRPr>
            </a:lvl5pPr>
            <a:lvl6pPr lvl="5">
              <a:spcBef>
                <a:spcPts val="0"/>
              </a:spcBef>
              <a:spcAft>
                <a:spcPts val="0"/>
              </a:spcAft>
              <a:buClr>
                <a:schemeClr val="dk2"/>
              </a:buClr>
              <a:buSzPts val="2800"/>
              <a:buNone/>
              <a:defRPr sz="2800">
                <a:solidFill>
                  <a:schemeClr val="dk2"/>
                </a:solidFill>
              </a:defRPr>
            </a:lvl6pPr>
            <a:lvl7pPr lvl="6">
              <a:spcBef>
                <a:spcPts val="0"/>
              </a:spcBef>
              <a:spcAft>
                <a:spcPts val="0"/>
              </a:spcAft>
              <a:buClr>
                <a:schemeClr val="dk2"/>
              </a:buClr>
              <a:buSzPts val="2800"/>
              <a:buNone/>
              <a:defRPr sz="2800">
                <a:solidFill>
                  <a:schemeClr val="dk2"/>
                </a:solidFill>
              </a:defRPr>
            </a:lvl7pPr>
            <a:lvl8pPr lvl="7">
              <a:spcBef>
                <a:spcPts val="0"/>
              </a:spcBef>
              <a:spcAft>
                <a:spcPts val="0"/>
              </a:spcAft>
              <a:buClr>
                <a:schemeClr val="dk2"/>
              </a:buClr>
              <a:buSzPts val="2800"/>
              <a:buNone/>
              <a:defRPr sz="2800">
                <a:solidFill>
                  <a:schemeClr val="dk2"/>
                </a:solidFill>
              </a:defRPr>
            </a:lvl8pPr>
            <a:lvl9pPr lvl="8">
              <a:spcBef>
                <a:spcPts val="0"/>
              </a:spcBef>
              <a:spcAft>
                <a:spcPts val="0"/>
              </a:spcAft>
              <a:buClr>
                <a:schemeClr val="dk2"/>
              </a:buClr>
              <a:buSzPts val="2800"/>
              <a:buNone/>
              <a:defRPr sz="2800">
                <a:solidFill>
                  <a:schemeClr val="dk2"/>
                </a:solidFill>
              </a:defRPr>
            </a:lvl9pPr>
          </a:lstStyle>
          <a:p>
            <a:endParaRPr/>
          </a:p>
        </p:txBody>
      </p:sp>
      <p:sp>
        <p:nvSpPr>
          <p:cNvPr id="7" name="Google Shape;7;p1"/>
          <p:cNvSpPr txBox="1">
            <a:spLocks noGrp="1"/>
          </p:cNvSpPr>
          <p:nvPr>
            <p:ph type="body" idx="1"/>
          </p:nvPr>
        </p:nvSpPr>
        <p:spPr>
          <a:xfrm>
            <a:off x="720000" y="1617575"/>
            <a:ext cx="7704000" cy="2951400"/>
          </a:xfrm>
          <a:prstGeom prst="rect">
            <a:avLst/>
          </a:prstGeom>
          <a:noFill/>
          <a:ln>
            <a:noFill/>
          </a:ln>
        </p:spPr>
        <p:txBody>
          <a:bodyPr spcFirstLastPara="1" wrap="square" lIns="0" tIns="0" rIns="0" bIns="0" anchor="t" anchorCtr="0">
            <a:noAutofit/>
          </a:bodyPr>
          <a:lstStyle>
            <a:lvl1pPr marL="457200" lvl="0" indent="-330200">
              <a:lnSpc>
                <a:spcPct val="115000"/>
              </a:lnSpc>
              <a:spcBef>
                <a:spcPts val="0"/>
              </a:spcBef>
              <a:spcAft>
                <a:spcPts val="0"/>
              </a:spcAft>
              <a:buClr>
                <a:schemeClr val="dk1"/>
              </a:buClr>
              <a:buSzPts val="1600"/>
              <a:buFont typeface="Roboto"/>
              <a:buChar char="●"/>
              <a:defRPr sz="1600">
                <a:solidFill>
                  <a:schemeClr val="dk1"/>
                </a:solidFill>
                <a:latin typeface="Roboto"/>
                <a:ea typeface="Roboto"/>
                <a:cs typeface="Roboto"/>
                <a:sym typeface="Roboto"/>
              </a:defRPr>
            </a:lvl1pPr>
            <a:lvl2pPr marL="914400" lvl="1"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2pPr>
            <a:lvl3pPr marL="1371600" lvl="2"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3pPr>
            <a:lvl4pPr marL="1828800" lvl="3"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4pPr>
            <a:lvl5pPr marL="2286000" lvl="4"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5pPr>
            <a:lvl6pPr marL="2743200" lvl="5"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6pPr>
            <a:lvl7pPr marL="3200400" lvl="6"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7pPr>
            <a:lvl8pPr marL="3657600" lvl="7"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8pPr>
            <a:lvl9pPr marL="4114800" lvl="8" indent="-330200">
              <a:lnSpc>
                <a:spcPct val="115000"/>
              </a:lnSpc>
              <a:spcBef>
                <a:spcPts val="1600"/>
              </a:spcBef>
              <a:spcAft>
                <a:spcPts val="1600"/>
              </a:spcAft>
              <a:buClr>
                <a:schemeClr val="dk1"/>
              </a:buClr>
              <a:buSzPts val="1600"/>
              <a:buFont typeface="Roboto"/>
              <a:buChar char="■"/>
              <a:defRPr sz="16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7" r:id="rId4"/>
    <p:sldLayoutId id="2147483658" r:id="rId5"/>
    <p:sldLayoutId id="2147483659" r:id="rId6"/>
    <p:sldLayoutId id="2147483660" r:id="rId7"/>
    <p:sldLayoutId id="2147483667"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54"/>
        <p:cNvGrpSpPr/>
        <p:nvPr/>
      </p:nvGrpSpPr>
      <p:grpSpPr>
        <a:xfrm>
          <a:off x="0" y="0"/>
          <a:ext cx="0" cy="0"/>
          <a:chOff x="0" y="0"/>
          <a:chExt cx="0" cy="0"/>
        </a:xfrm>
      </p:grpSpPr>
      <p:sp>
        <p:nvSpPr>
          <p:cNvPr id="1855" name="Google Shape;1855;p24"/>
          <p:cNvSpPr txBox="1">
            <a:spLocks noGrp="1"/>
          </p:cNvSpPr>
          <p:nvPr>
            <p:ph type="ctrTitle"/>
          </p:nvPr>
        </p:nvSpPr>
        <p:spPr>
          <a:xfrm>
            <a:off x="1009200" y="1492897"/>
            <a:ext cx="7125600" cy="166085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5400" dirty="0">
                <a:solidFill>
                  <a:schemeClr val="dk2"/>
                </a:solidFill>
              </a:rPr>
              <a:t>Database management systems course based project </a:t>
            </a:r>
            <a:endParaRPr sz="5400" dirty="0">
              <a:solidFill>
                <a:schemeClr val="dk2"/>
              </a:solidFill>
            </a:endParaRPr>
          </a:p>
        </p:txBody>
      </p:sp>
      <p:sp>
        <p:nvSpPr>
          <p:cNvPr id="1856" name="Google Shape;1856;p24"/>
          <p:cNvSpPr txBox="1">
            <a:spLocks noGrp="1"/>
          </p:cNvSpPr>
          <p:nvPr>
            <p:ph type="subTitle" idx="1"/>
          </p:nvPr>
        </p:nvSpPr>
        <p:spPr>
          <a:xfrm>
            <a:off x="1009200" y="3368351"/>
            <a:ext cx="7125600" cy="653143"/>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sz="3200" dirty="0">
                <a:solidFill>
                  <a:schemeClr val="dk1"/>
                </a:solidFill>
                <a:latin typeface="Franklin Gothic Medium Cond" panose="020B0606030402020204" pitchFamily="34" charset="0"/>
                <a:ea typeface="Segoe UI Black" panose="020B0A02040204020203" pitchFamily="34" charset="0"/>
              </a:rPr>
              <a:t>ONLINE SHOPPING APPLICATION </a:t>
            </a:r>
            <a:endParaRPr sz="3200" dirty="0">
              <a:solidFill>
                <a:schemeClr val="dk1"/>
              </a:solidFill>
              <a:latin typeface="Franklin Gothic Medium Cond" panose="020B0606030402020204" pitchFamily="34" charset="0"/>
              <a:ea typeface="Segoe UI Black" panose="020B0A02040204020203" pitchFamily="34" charset="0"/>
            </a:endParaRPr>
          </a:p>
        </p:txBody>
      </p:sp>
      <p:grpSp>
        <p:nvGrpSpPr>
          <p:cNvPr id="1857" name="Google Shape;1857;p24"/>
          <p:cNvGrpSpPr/>
          <p:nvPr/>
        </p:nvGrpSpPr>
        <p:grpSpPr>
          <a:xfrm>
            <a:off x="-223784" y="-6"/>
            <a:ext cx="2284525" cy="985488"/>
            <a:chOff x="-223784" y="-6"/>
            <a:chExt cx="2284525" cy="985488"/>
          </a:xfrm>
        </p:grpSpPr>
        <p:sp>
          <p:nvSpPr>
            <p:cNvPr id="1858" name="Google Shape;1858;p24"/>
            <p:cNvSpPr/>
            <p:nvPr/>
          </p:nvSpPr>
          <p:spPr>
            <a:xfrm rot="5400000">
              <a:off x="751670" y="-653904"/>
              <a:ext cx="291159" cy="1770887"/>
            </a:xfrm>
            <a:custGeom>
              <a:avLst/>
              <a:gdLst/>
              <a:ahLst/>
              <a:cxnLst/>
              <a:rect l="l" t="t" r="r" b="b"/>
              <a:pathLst>
                <a:path w="3309" h="20126" fill="none" extrusionOk="0">
                  <a:moveTo>
                    <a:pt x="3309" y="20126"/>
                  </a:moveTo>
                  <a:lnTo>
                    <a:pt x="3309" y="10627"/>
                  </a:lnTo>
                  <a:lnTo>
                    <a:pt x="1" y="7293"/>
                  </a:lnTo>
                  <a:lnTo>
                    <a:pt x="1" y="0"/>
                  </a:lnTo>
                </a:path>
              </a:pathLst>
            </a:custGeom>
            <a:noFill/>
            <a:ln w="19050" cap="rnd" cmpd="sng">
              <a:solidFill>
                <a:schemeClr val="accent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4"/>
            <p:cNvSpPr/>
            <p:nvPr/>
          </p:nvSpPr>
          <p:spPr>
            <a:xfrm rot="5400000">
              <a:off x="294064" y="-86060"/>
              <a:ext cx="88" cy="564632"/>
            </a:xfrm>
            <a:custGeom>
              <a:avLst/>
              <a:gdLst/>
              <a:ahLst/>
              <a:cxnLst/>
              <a:rect l="l" t="t" r="r" b="b"/>
              <a:pathLst>
                <a:path w="1" h="6417" fill="none" extrusionOk="0">
                  <a:moveTo>
                    <a:pt x="1" y="6416"/>
                  </a:moveTo>
                  <a:lnTo>
                    <a:pt x="1" y="0"/>
                  </a:lnTo>
                </a:path>
              </a:pathLst>
            </a:custGeom>
            <a:noFill/>
            <a:ln w="19050" cap="rnd" cmpd="sng">
              <a:solidFill>
                <a:schemeClr val="accent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4"/>
            <p:cNvSpPr/>
            <p:nvPr/>
          </p:nvSpPr>
          <p:spPr>
            <a:xfrm rot="5400000">
              <a:off x="575332" y="113545"/>
              <a:ext cx="167709" cy="165509"/>
            </a:xfrm>
            <a:custGeom>
              <a:avLst/>
              <a:gdLst/>
              <a:ahLst/>
              <a:cxnLst/>
              <a:rect l="l" t="t" r="r" b="b"/>
              <a:pathLst>
                <a:path w="1906" h="1881" extrusionOk="0">
                  <a:moveTo>
                    <a:pt x="953" y="1"/>
                  </a:moveTo>
                  <a:cubicBezTo>
                    <a:pt x="426" y="1"/>
                    <a:pt x="0" y="402"/>
                    <a:pt x="0" y="928"/>
                  </a:cubicBezTo>
                  <a:cubicBezTo>
                    <a:pt x="0" y="1455"/>
                    <a:pt x="426" y="1881"/>
                    <a:pt x="953" y="1881"/>
                  </a:cubicBezTo>
                  <a:cubicBezTo>
                    <a:pt x="1479" y="1881"/>
                    <a:pt x="1905" y="1455"/>
                    <a:pt x="1905" y="928"/>
                  </a:cubicBezTo>
                  <a:cubicBezTo>
                    <a:pt x="1905" y="402"/>
                    <a:pt x="1479" y="1"/>
                    <a:pt x="953"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4"/>
            <p:cNvSpPr/>
            <p:nvPr/>
          </p:nvSpPr>
          <p:spPr>
            <a:xfrm rot="5400000">
              <a:off x="873382" y="-351369"/>
              <a:ext cx="147899" cy="1895787"/>
            </a:xfrm>
            <a:custGeom>
              <a:avLst/>
              <a:gdLst/>
              <a:ahLst/>
              <a:cxnLst/>
              <a:rect l="l" t="t" r="r" b="b"/>
              <a:pathLst>
                <a:path w="1681" h="21405" fill="none" extrusionOk="0">
                  <a:moveTo>
                    <a:pt x="1" y="21405"/>
                  </a:moveTo>
                  <a:lnTo>
                    <a:pt x="1" y="5114"/>
                  </a:lnTo>
                  <a:lnTo>
                    <a:pt x="1680" y="3434"/>
                  </a:lnTo>
                  <a:lnTo>
                    <a:pt x="1680" y="1"/>
                  </a:lnTo>
                </a:path>
              </a:pathLst>
            </a:custGeom>
            <a:noFill/>
            <a:ln w="9525" cap="rnd" cmpd="sng">
              <a:solidFill>
                <a:schemeClr val="dk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4"/>
            <p:cNvSpPr/>
            <p:nvPr/>
          </p:nvSpPr>
          <p:spPr>
            <a:xfrm rot="5400000">
              <a:off x="551408" y="-235203"/>
              <a:ext cx="361727" cy="1912111"/>
            </a:xfrm>
            <a:custGeom>
              <a:avLst/>
              <a:gdLst/>
              <a:ahLst/>
              <a:cxnLst/>
              <a:rect l="l" t="t" r="r" b="b"/>
              <a:pathLst>
                <a:path w="4111" h="21731" fill="none" extrusionOk="0">
                  <a:moveTo>
                    <a:pt x="0" y="21730"/>
                  </a:moveTo>
                  <a:lnTo>
                    <a:pt x="0" y="14562"/>
                  </a:lnTo>
                  <a:lnTo>
                    <a:pt x="4110" y="10427"/>
                  </a:lnTo>
                  <a:lnTo>
                    <a:pt x="4110" y="1"/>
                  </a:lnTo>
                </a:path>
              </a:pathLst>
            </a:custGeom>
            <a:noFill/>
            <a:ln w="19050" cap="rnd" cmpd="sng">
              <a:solidFill>
                <a:schemeClr val="accent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4"/>
            <p:cNvSpPr/>
            <p:nvPr/>
          </p:nvSpPr>
          <p:spPr>
            <a:xfrm rot="5400000">
              <a:off x="1689436" y="818961"/>
              <a:ext cx="165421" cy="167621"/>
            </a:xfrm>
            <a:custGeom>
              <a:avLst/>
              <a:gdLst/>
              <a:ahLst/>
              <a:cxnLst/>
              <a:rect l="l" t="t" r="r" b="b"/>
              <a:pathLst>
                <a:path w="1880" h="1905" extrusionOk="0">
                  <a:moveTo>
                    <a:pt x="927" y="0"/>
                  </a:moveTo>
                  <a:cubicBezTo>
                    <a:pt x="401" y="0"/>
                    <a:pt x="0" y="426"/>
                    <a:pt x="0" y="952"/>
                  </a:cubicBezTo>
                  <a:cubicBezTo>
                    <a:pt x="0" y="1479"/>
                    <a:pt x="401" y="1905"/>
                    <a:pt x="927" y="1905"/>
                  </a:cubicBezTo>
                  <a:cubicBezTo>
                    <a:pt x="1454" y="1905"/>
                    <a:pt x="1880" y="1479"/>
                    <a:pt x="1880" y="952"/>
                  </a:cubicBezTo>
                  <a:cubicBezTo>
                    <a:pt x="1880" y="426"/>
                    <a:pt x="1454" y="0"/>
                    <a:pt x="927"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4"/>
            <p:cNvSpPr/>
            <p:nvPr/>
          </p:nvSpPr>
          <p:spPr>
            <a:xfrm rot="5400000">
              <a:off x="1894132" y="585435"/>
              <a:ext cx="167709" cy="165509"/>
            </a:xfrm>
            <a:custGeom>
              <a:avLst/>
              <a:gdLst/>
              <a:ahLst/>
              <a:cxnLst/>
              <a:rect l="l" t="t" r="r" b="b"/>
              <a:pathLst>
                <a:path w="1906" h="1881" extrusionOk="0">
                  <a:moveTo>
                    <a:pt x="953" y="0"/>
                  </a:moveTo>
                  <a:cubicBezTo>
                    <a:pt x="427" y="0"/>
                    <a:pt x="1" y="426"/>
                    <a:pt x="1" y="928"/>
                  </a:cubicBezTo>
                  <a:cubicBezTo>
                    <a:pt x="1" y="1454"/>
                    <a:pt x="427" y="1880"/>
                    <a:pt x="953" y="1880"/>
                  </a:cubicBezTo>
                  <a:cubicBezTo>
                    <a:pt x="1479" y="1880"/>
                    <a:pt x="1905" y="1454"/>
                    <a:pt x="1905" y="928"/>
                  </a:cubicBezTo>
                  <a:cubicBezTo>
                    <a:pt x="1905" y="426"/>
                    <a:pt x="1479" y="0"/>
                    <a:pt x="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4"/>
            <p:cNvSpPr/>
            <p:nvPr/>
          </p:nvSpPr>
          <p:spPr>
            <a:xfrm rot="5400000">
              <a:off x="1782751" y="-50"/>
              <a:ext cx="167621" cy="167709"/>
            </a:xfrm>
            <a:custGeom>
              <a:avLst/>
              <a:gdLst/>
              <a:ahLst/>
              <a:cxnLst/>
              <a:rect l="l" t="t" r="r" b="b"/>
              <a:pathLst>
                <a:path w="1905" h="1906" extrusionOk="0">
                  <a:moveTo>
                    <a:pt x="952" y="1"/>
                  </a:moveTo>
                  <a:cubicBezTo>
                    <a:pt x="426" y="1"/>
                    <a:pt x="0" y="427"/>
                    <a:pt x="0" y="953"/>
                  </a:cubicBezTo>
                  <a:cubicBezTo>
                    <a:pt x="0" y="1480"/>
                    <a:pt x="426" y="1906"/>
                    <a:pt x="952" y="1906"/>
                  </a:cubicBezTo>
                  <a:cubicBezTo>
                    <a:pt x="1479" y="1906"/>
                    <a:pt x="1905" y="1480"/>
                    <a:pt x="1905" y="953"/>
                  </a:cubicBezTo>
                  <a:cubicBezTo>
                    <a:pt x="1905" y="427"/>
                    <a:pt x="1479" y="1"/>
                    <a:pt x="9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24"/>
          <p:cNvGrpSpPr/>
          <p:nvPr/>
        </p:nvGrpSpPr>
        <p:grpSpPr>
          <a:xfrm>
            <a:off x="5876365" y="118125"/>
            <a:ext cx="3316597" cy="2830576"/>
            <a:chOff x="5876365" y="118125"/>
            <a:chExt cx="3316597" cy="2830576"/>
          </a:xfrm>
        </p:grpSpPr>
        <p:sp>
          <p:nvSpPr>
            <p:cNvPr id="1867" name="Google Shape;1867;p24"/>
            <p:cNvSpPr/>
            <p:nvPr/>
          </p:nvSpPr>
          <p:spPr>
            <a:xfrm rot="10800000">
              <a:off x="9025253" y="996438"/>
              <a:ext cx="167709" cy="165509"/>
            </a:xfrm>
            <a:custGeom>
              <a:avLst/>
              <a:gdLst/>
              <a:ahLst/>
              <a:cxnLst/>
              <a:rect l="l" t="t" r="r" b="b"/>
              <a:pathLst>
                <a:path w="1906" h="1881" extrusionOk="0">
                  <a:moveTo>
                    <a:pt x="953" y="1"/>
                  </a:moveTo>
                  <a:cubicBezTo>
                    <a:pt x="426" y="1"/>
                    <a:pt x="0" y="402"/>
                    <a:pt x="0" y="928"/>
                  </a:cubicBezTo>
                  <a:cubicBezTo>
                    <a:pt x="0" y="1455"/>
                    <a:pt x="426" y="1881"/>
                    <a:pt x="953" y="1881"/>
                  </a:cubicBezTo>
                  <a:cubicBezTo>
                    <a:pt x="1479" y="1881"/>
                    <a:pt x="1905" y="1455"/>
                    <a:pt x="1905" y="928"/>
                  </a:cubicBezTo>
                  <a:cubicBezTo>
                    <a:pt x="1905" y="402"/>
                    <a:pt x="1479" y="1"/>
                    <a:pt x="9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4"/>
            <p:cNvSpPr/>
            <p:nvPr/>
          </p:nvSpPr>
          <p:spPr>
            <a:xfrm>
              <a:off x="6008817" y="118125"/>
              <a:ext cx="3134824" cy="182018"/>
            </a:xfrm>
            <a:custGeom>
              <a:avLst/>
              <a:gdLst/>
              <a:ahLst/>
              <a:cxnLst/>
              <a:rect l="l" t="t" r="r" b="b"/>
              <a:pathLst>
                <a:path w="25490" h="1480" fill="none" extrusionOk="0">
                  <a:moveTo>
                    <a:pt x="1" y="1479"/>
                  </a:moveTo>
                  <a:lnTo>
                    <a:pt x="13710" y="1479"/>
                  </a:lnTo>
                  <a:lnTo>
                    <a:pt x="15164" y="0"/>
                  </a:lnTo>
                  <a:lnTo>
                    <a:pt x="25490" y="0"/>
                  </a:lnTo>
                </a:path>
              </a:pathLst>
            </a:custGeom>
            <a:noFill/>
            <a:ln w="9525" cap="rnd" cmpd="sng">
              <a:solidFill>
                <a:srgbClr val="00F4A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4"/>
            <p:cNvSpPr/>
            <p:nvPr/>
          </p:nvSpPr>
          <p:spPr>
            <a:xfrm>
              <a:off x="5876365" y="182815"/>
              <a:ext cx="234282" cy="234409"/>
            </a:xfrm>
            <a:custGeom>
              <a:avLst/>
              <a:gdLst/>
              <a:ahLst/>
              <a:cxnLst/>
              <a:rect l="l" t="t" r="r" b="b"/>
              <a:pathLst>
                <a:path w="1905" h="1906" extrusionOk="0">
                  <a:moveTo>
                    <a:pt x="953" y="1"/>
                  </a:moveTo>
                  <a:cubicBezTo>
                    <a:pt x="426" y="1"/>
                    <a:pt x="0" y="427"/>
                    <a:pt x="0" y="953"/>
                  </a:cubicBezTo>
                  <a:cubicBezTo>
                    <a:pt x="0" y="1479"/>
                    <a:pt x="426" y="1905"/>
                    <a:pt x="953" y="1905"/>
                  </a:cubicBezTo>
                  <a:cubicBezTo>
                    <a:pt x="1479" y="1905"/>
                    <a:pt x="1905" y="1479"/>
                    <a:pt x="1905" y="953"/>
                  </a:cubicBezTo>
                  <a:cubicBezTo>
                    <a:pt x="1905" y="427"/>
                    <a:pt x="1479" y="1"/>
                    <a:pt x="953" y="1"/>
                  </a:cubicBezTo>
                  <a:close/>
                </a:path>
              </a:pathLst>
            </a:custGeom>
            <a:solidFill>
              <a:srgbClr val="00F4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4"/>
            <p:cNvSpPr/>
            <p:nvPr/>
          </p:nvSpPr>
          <p:spPr>
            <a:xfrm rot="10800000">
              <a:off x="9109108" y="515661"/>
              <a:ext cx="88" cy="564632"/>
            </a:xfrm>
            <a:custGeom>
              <a:avLst/>
              <a:gdLst/>
              <a:ahLst/>
              <a:cxnLst/>
              <a:rect l="l" t="t" r="r" b="b"/>
              <a:pathLst>
                <a:path w="1" h="6417" fill="none" extrusionOk="0">
                  <a:moveTo>
                    <a:pt x="1" y="6416"/>
                  </a:moveTo>
                  <a:lnTo>
                    <a:pt x="1" y="0"/>
                  </a:lnTo>
                </a:path>
              </a:pathLst>
            </a:custGeom>
            <a:noFill/>
            <a:ln w="19050" cap="rnd" cmpd="sng">
              <a:solidFill>
                <a:schemeClr val="accent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4"/>
            <p:cNvSpPr/>
            <p:nvPr/>
          </p:nvSpPr>
          <p:spPr>
            <a:xfrm rot="10800000">
              <a:off x="8441048" y="515657"/>
              <a:ext cx="361727" cy="2369168"/>
            </a:xfrm>
            <a:custGeom>
              <a:avLst/>
              <a:gdLst/>
              <a:ahLst/>
              <a:cxnLst/>
              <a:rect l="l" t="t" r="r" b="b"/>
              <a:pathLst>
                <a:path w="4111" h="21731" fill="none" extrusionOk="0">
                  <a:moveTo>
                    <a:pt x="0" y="21730"/>
                  </a:moveTo>
                  <a:lnTo>
                    <a:pt x="0" y="14562"/>
                  </a:lnTo>
                  <a:lnTo>
                    <a:pt x="4110" y="10427"/>
                  </a:lnTo>
                  <a:lnTo>
                    <a:pt x="4110" y="1"/>
                  </a:lnTo>
                </a:path>
              </a:pathLst>
            </a:custGeom>
            <a:noFill/>
            <a:ln w="9525" cap="rnd" cmpd="sng">
              <a:solidFill>
                <a:schemeClr val="dk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4"/>
            <p:cNvSpPr/>
            <p:nvPr/>
          </p:nvSpPr>
          <p:spPr>
            <a:xfrm rot="10800000">
              <a:off x="8357275" y="2781081"/>
              <a:ext cx="165421" cy="167621"/>
            </a:xfrm>
            <a:custGeom>
              <a:avLst/>
              <a:gdLst/>
              <a:ahLst/>
              <a:cxnLst/>
              <a:rect l="l" t="t" r="r" b="b"/>
              <a:pathLst>
                <a:path w="1880" h="1905" extrusionOk="0">
                  <a:moveTo>
                    <a:pt x="927" y="0"/>
                  </a:moveTo>
                  <a:cubicBezTo>
                    <a:pt x="401" y="0"/>
                    <a:pt x="0" y="426"/>
                    <a:pt x="0" y="952"/>
                  </a:cubicBezTo>
                  <a:cubicBezTo>
                    <a:pt x="0" y="1479"/>
                    <a:pt x="401" y="1905"/>
                    <a:pt x="927" y="1905"/>
                  </a:cubicBezTo>
                  <a:cubicBezTo>
                    <a:pt x="1454" y="1905"/>
                    <a:pt x="1880" y="1479"/>
                    <a:pt x="1880" y="952"/>
                  </a:cubicBezTo>
                  <a:cubicBezTo>
                    <a:pt x="1880" y="426"/>
                    <a:pt x="1454" y="0"/>
                    <a:pt x="9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000" y="541176"/>
            <a:ext cx="7704000" cy="494521"/>
          </a:xfrm>
        </p:spPr>
        <p:txBody>
          <a:bodyPr/>
          <a:lstStyle/>
          <a:p>
            <a:r>
              <a:rPr lang="en-US" dirty="0"/>
              <a:t>INTRODUCTION</a:t>
            </a:r>
          </a:p>
        </p:txBody>
      </p:sp>
      <p:sp>
        <p:nvSpPr>
          <p:cNvPr id="3" name="Text Placeholder 2"/>
          <p:cNvSpPr>
            <a:spLocks noGrp="1"/>
          </p:cNvSpPr>
          <p:nvPr>
            <p:ph type="body" idx="1"/>
          </p:nvPr>
        </p:nvSpPr>
        <p:spPr>
          <a:xfrm>
            <a:off x="783771" y="1175656"/>
            <a:ext cx="7865707" cy="3424336"/>
          </a:xfrm>
        </p:spPr>
        <p:txBody>
          <a:bodyPr/>
          <a:lstStyle/>
          <a:p>
            <a:pPr marL="127000" indent="0">
              <a:buNone/>
            </a:pPr>
            <a:r>
              <a:rPr lang="en-US" sz="2000" dirty="0">
                <a:latin typeface="+mj-lt"/>
              </a:rPr>
              <a:t>MAIN OBJECTIVE:-</a:t>
            </a:r>
          </a:p>
          <a:p>
            <a:pPr marL="127000" indent="0">
              <a:buNone/>
            </a:pPr>
            <a:endParaRPr lang="en-US" sz="2000" u="sng" dirty="0"/>
          </a:p>
          <a:p>
            <a:pPr marL="127000" indent="0">
              <a:buNone/>
            </a:pPr>
            <a:r>
              <a:rPr lang="en-US" sz="1800" dirty="0">
                <a:latin typeface="+mn-lt"/>
              </a:rPr>
              <a:t>The main motive is to develop a web application which provides an efficient way to shop online. It usually enables shoppers to use "search" features to find specific models, brands or items. The application consists of a wide variety of products which a customer can compare and select the best from. Later these selected products can either be  wish listed or added to the cart. Once the customer has figured out his needs, he can proceed through a valid method of payment in order to complete a transaction, such as a credit card, an Interac-enabled debit card, cash-on-delivery, or a service such as PayPal. Finally, he can wait for a couple of days for his ordered to be delivered at his doorstep.</a:t>
            </a:r>
          </a:p>
          <a:p>
            <a:pPr marL="127000" indent="0">
              <a:buNone/>
            </a:pPr>
            <a:endParaRPr lang="en-US" sz="1400" dirty="0"/>
          </a:p>
        </p:txBody>
      </p:sp>
    </p:spTree>
    <p:extLst>
      <p:ext uri="{BB962C8B-B14F-4D97-AF65-F5344CB8AC3E}">
        <p14:creationId xmlns:p14="http://schemas.microsoft.com/office/powerpoint/2010/main" val="6877512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Er-Diagram</a:t>
            </a:r>
          </a:p>
        </p:txBody>
      </p:sp>
      <p:pic>
        <p:nvPicPr>
          <p:cNvPr id="3" name="Picture 2">
            <a:extLst>
              <a:ext uri="{FF2B5EF4-FFF2-40B4-BE49-F238E27FC236}">
                <a16:creationId xmlns:a16="http://schemas.microsoft.com/office/drawing/2014/main" id="{94555B50-3DC4-45D8-93CA-894B00573531}"/>
              </a:ext>
            </a:extLst>
          </p:cNvPr>
          <p:cNvPicPr>
            <a:picLocks noChangeAspect="1"/>
          </p:cNvPicPr>
          <p:nvPr/>
        </p:nvPicPr>
        <p:blipFill>
          <a:blip r:embed="rId2"/>
          <a:stretch>
            <a:fillRect/>
          </a:stretch>
        </p:blipFill>
        <p:spPr>
          <a:xfrm>
            <a:off x="71323" y="950275"/>
            <a:ext cx="9001353" cy="4134997"/>
          </a:xfrm>
          <a:prstGeom prst="rect">
            <a:avLst/>
          </a:prstGeom>
        </p:spPr>
      </p:pic>
    </p:spTree>
    <p:extLst>
      <p:ext uri="{BB962C8B-B14F-4D97-AF65-F5344CB8AC3E}">
        <p14:creationId xmlns:p14="http://schemas.microsoft.com/office/powerpoint/2010/main" val="14830943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4">
                    <a:lumMod val="60000"/>
                    <a:lumOff val="40000"/>
                  </a:schemeClr>
                </a:solidFill>
              </a:rPr>
              <a:t>literature</a:t>
            </a:r>
          </a:p>
        </p:txBody>
      </p:sp>
      <p:sp>
        <p:nvSpPr>
          <p:cNvPr id="3" name="Text Placeholder 2"/>
          <p:cNvSpPr>
            <a:spLocks noGrp="1"/>
          </p:cNvSpPr>
          <p:nvPr>
            <p:ph type="body" idx="1"/>
          </p:nvPr>
        </p:nvSpPr>
        <p:spPr>
          <a:xfrm>
            <a:off x="410547" y="1129004"/>
            <a:ext cx="8490857" cy="3629608"/>
          </a:xfrm>
        </p:spPr>
        <p:txBody>
          <a:bodyPr/>
          <a:lstStyle/>
          <a:p>
            <a:r>
              <a:rPr lang="en-US" sz="1600" b="1" dirty="0">
                <a:solidFill>
                  <a:schemeClr val="accent4">
                    <a:lumMod val="60000"/>
                    <a:lumOff val="40000"/>
                  </a:schemeClr>
                </a:solidFill>
                <a:latin typeface="+mn-lt"/>
              </a:rPr>
              <a:t>TKINTER</a:t>
            </a:r>
            <a:r>
              <a:rPr lang="en-US" sz="1600" dirty="0">
                <a:solidFill>
                  <a:schemeClr val="accent4">
                    <a:lumMod val="60000"/>
                    <a:lumOff val="40000"/>
                  </a:schemeClr>
                </a:solidFill>
                <a:latin typeface="+mn-lt"/>
              </a:rPr>
              <a:t> </a:t>
            </a:r>
            <a:r>
              <a:rPr lang="en-US" sz="1600" dirty="0">
                <a:latin typeface="+mn-lt"/>
              </a:rPr>
              <a:t>− Tkinter is the Python interface to the Tk GUI toolkit shipped with Python.</a:t>
            </a:r>
          </a:p>
          <a:p>
            <a:pPr marL="127000" indent="0">
              <a:buNone/>
            </a:pPr>
            <a:endParaRPr lang="en-US" sz="1600" dirty="0">
              <a:latin typeface="+mn-lt"/>
            </a:endParaRPr>
          </a:p>
          <a:p>
            <a:pPr fontAlgn="base"/>
            <a:r>
              <a:rPr lang="en-US" sz="1600" dirty="0">
                <a:latin typeface="+mn-lt"/>
              </a:rPr>
              <a:t>Python offers multiple options for developing GUI (Graphical User Interface). Out of all the GUI methods, tkinter is the most used method. It is a standard Python interface to the Tk GUI toolkit shipped with Python. Python with tkinter is the fastest and easiest way to create the GUI applications. Creating a GUI using tkinter is an easy task.</a:t>
            </a:r>
          </a:p>
          <a:p>
            <a:pPr marL="127000" indent="0" fontAlgn="base">
              <a:buNone/>
            </a:pPr>
            <a:endParaRPr lang="en-US" sz="1600" dirty="0">
              <a:latin typeface="+mn-lt"/>
            </a:endParaRPr>
          </a:p>
          <a:p>
            <a:pPr fontAlgn="base"/>
            <a:r>
              <a:rPr lang="en-US" sz="1600" b="1" dirty="0">
                <a:latin typeface="+mn-lt"/>
              </a:rPr>
              <a:t>To create a tkinter app:-</a:t>
            </a:r>
          </a:p>
          <a:p>
            <a:pPr marL="127000" indent="0" fontAlgn="base">
              <a:buNone/>
            </a:pPr>
            <a:endParaRPr lang="en-US" sz="1600" dirty="0">
              <a:latin typeface="+mn-lt"/>
            </a:endParaRPr>
          </a:p>
          <a:p>
            <a:pPr marL="469900" indent="-342900" fontAlgn="base">
              <a:buFont typeface="+mj-lt"/>
              <a:buAutoNum type="arabicPeriod"/>
            </a:pPr>
            <a:r>
              <a:rPr lang="en-US" sz="1600" dirty="0">
                <a:latin typeface="+mn-lt"/>
              </a:rPr>
              <a:t>Importing the module – tkinter.</a:t>
            </a:r>
          </a:p>
          <a:p>
            <a:pPr marL="469900" indent="-342900" fontAlgn="base">
              <a:buFont typeface="+mj-lt"/>
              <a:buAutoNum type="arabicPeriod"/>
            </a:pPr>
            <a:r>
              <a:rPr lang="en-US" sz="1600" dirty="0">
                <a:latin typeface="+mn-lt"/>
              </a:rPr>
              <a:t>Create the main window (container).</a:t>
            </a:r>
          </a:p>
          <a:p>
            <a:pPr marL="469900" indent="-342900" fontAlgn="base">
              <a:buFont typeface="+mj-lt"/>
              <a:buAutoNum type="arabicPeriod"/>
            </a:pPr>
            <a:r>
              <a:rPr lang="en-US" sz="1600" dirty="0">
                <a:latin typeface="+mn-lt"/>
              </a:rPr>
              <a:t>Add any number of widgets to the main window.</a:t>
            </a:r>
          </a:p>
          <a:p>
            <a:pPr marL="469900" indent="-342900" fontAlgn="base">
              <a:buFont typeface="+mj-lt"/>
              <a:buAutoNum type="arabicPeriod"/>
            </a:pPr>
            <a:r>
              <a:rPr lang="en-US" sz="1600" dirty="0">
                <a:latin typeface="+mn-lt"/>
              </a:rPr>
              <a:t>Apply the event Trigger on the widgets.</a:t>
            </a:r>
          </a:p>
          <a:p>
            <a:pPr marL="127000" indent="0">
              <a:buNone/>
            </a:pPr>
            <a:endParaRPr lang="en-US" sz="1600" dirty="0"/>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40744" y="2827176"/>
            <a:ext cx="2807159" cy="1628581"/>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020767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10547" y="662473"/>
            <a:ext cx="8369559" cy="3906652"/>
          </a:xfrm>
        </p:spPr>
        <p:txBody>
          <a:bodyPr/>
          <a:lstStyle/>
          <a:p>
            <a:pPr marL="127000" indent="0">
              <a:buNone/>
            </a:pPr>
            <a:r>
              <a:rPr lang="en-US" sz="1800" b="1" dirty="0">
                <a:solidFill>
                  <a:schemeClr val="accent4">
                    <a:lumMod val="60000"/>
                    <a:lumOff val="40000"/>
                  </a:schemeClr>
                </a:solidFill>
                <a:latin typeface="+mn-lt"/>
              </a:rPr>
              <a:t>WIDGETS:-</a:t>
            </a:r>
            <a:endParaRPr lang="en-US" sz="1800" b="1" dirty="0">
              <a:latin typeface="+mn-lt"/>
            </a:endParaRPr>
          </a:p>
          <a:p>
            <a:pPr marL="127000" indent="0">
              <a:buNone/>
            </a:pPr>
            <a:r>
              <a:rPr lang="en-US" sz="1425" dirty="0">
                <a:latin typeface="+mn-lt"/>
              </a:rPr>
              <a:t>Widgets are similar in spirit to elements in HTML. You will find different types of widgets for different types of elements in the Tkinter. They are standard GUI elements and provide the user with controls like buttons, text, menus, and text boxes.</a:t>
            </a:r>
          </a:p>
          <a:p>
            <a:pPr marL="127000" indent="0">
              <a:buNone/>
            </a:pPr>
            <a:endParaRPr lang="en-US" sz="1425" dirty="0">
              <a:latin typeface="+mn-lt"/>
            </a:endParaRPr>
          </a:p>
          <a:p>
            <a:pPr marL="127000" indent="0">
              <a:buNone/>
            </a:pPr>
            <a:r>
              <a:rPr lang="en-US" sz="1425" b="1" dirty="0">
                <a:latin typeface="+mn-lt"/>
              </a:rPr>
              <a:t>Button </a:t>
            </a:r>
            <a:r>
              <a:rPr lang="en-US" sz="1425" dirty="0">
                <a:latin typeface="+mn-lt"/>
              </a:rPr>
              <a:t>: Button widget has a property for switching on/off. When a user clicks the button, an event is triggered in the Tkinter.</a:t>
            </a:r>
          </a:p>
          <a:p>
            <a:pPr marL="127000" indent="0">
              <a:buNone/>
            </a:pPr>
            <a:endParaRPr lang="en-US" sz="1425" dirty="0">
              <a:latin typeface="+mn-lt"/>
            </a:endParaRPr>
          </a:p>
          <a:p>
            <a:pPr marL="127000" indent="0">
              <a:buNone/>
            </a:pPr>
            <a:r>
              <a:rPr lang="en-US" sz="1425" b="1" dirty="0">
                <a:latin typeface="+mn-lt"/>
              </a:rPr>
              <a:t>Canvas </a:t>
            </a:r>
            <a:r>
              <a:rPr lang="en-US" sz="1425" dirty="0">
                <a:latin typeface="+mn-lt"/>
              </a:rPr>
              <a:t>: Canvas is used to draw shapes in your GUI and supports various drawing methods.</a:t>
            </a:r>
          </a:p>
          <a:p>
            <a:pPr marL="127000" indent="0">
              <a:buNone/>
            </a:pPr>
            <a:endParaRPr lang="en-US" sz="1425" dirty="0">
              <a:latin typeface="+mn-lt"/>
            </a:endParaRPr>
          </a:p>
          <a:p>
            <a:pPr marL="127000" indent="0">
              <a:buNone/>
            </a:pPr>
            <a:r>
              <a:rPr lang="en-US" sz="1425" b="1" dirty="0">
                <a:latin typeface="+mn-lt"/>
              </a:rPr>
              <a:t>Checkbutton </a:t>
            </a:r>
            <a:r>
              <a:rPr lang="en-US" sz="1425" dirty="0">
                <a:latin typeface="+mn-lt"/>
              </a:rPr>
              <a:t>: Checkbutton records on-off or true-false state. It lets you can select more than one option at a time and even leave it unchecked.</a:t>
            </a:r>
          </a:p>
          <a:p>
            <a:pPr marL="127000" indent="0">
              <a:buNone/>
            </a:pPr>
            <a:endParaRPr lang="en-US" sz="1425" dirty="0">
              <a:latin typeface="+mn-lt"/>
            </a:endParaRPr>
          </a:p>
          <a:p>
            <a:pPr marL="127000" indent="0">
              <a:buNone/>
            </a:pPr>
            <a:r>
              <a:rPr lang="en-US" sz="1425" b="1" dirty="0">
                <a:latin typeface="+mn-lt"/>
              </a:rPr>
              <a:t>Entry </a:t>
            </a:r>
            <a:r>
              <a:rPr lang="en-US" sz="1425" dirty="0">
                <a:latin typeface="+mn-lt"/>
              </a:rPr>
              <a:t>: Entry widget is used to create input fields or to get input text from the user within the GUI.</a:t>
            </a:r>
          </a:p>
          <a:p>
            <a:pPr marL="127000" indent="0">
              <a:buNone/>
            </a:pPr>
            <a:endParaRPr lang="en-US" sz="1425" dirty="0">
              <a:latin typeface="+mn-lt"/>
            </a:endParaRPr>
          </a:p>
          <a:p>
            <a:pPr marL="127000" indent="0">
              <a:buNone/>
            </a:pPr>
            <a:r>
              <a:rPr lang="en-US" sz="1425" b="1" dirty="0">
                <a:latin typeface="+mn-lt"/>
              </a:rPr>
              <a:t>Frame </a:t>
            </a:r>
            <a:r>
              <a:rPr lang="en-US" sz="1425" dirty="0">
                <a:latin typeface="+mn-lt"/>
              </a:rPr>
              <a:t>: Frame is used as containers in the Tkinter for grouping and adequately organizing the widgets</a:t>
            </a:r>
          </a:p>
          <a:p>
            <a:pPr marL="127000" indent="0">
              <a:buNone/>
            </a:pPr>
            <a:endParaRPr lang="en-US" sz="1425" dirty="0">
              <a:latin typeface="+mn-lt"/>
            </a:endParaRPr>
          </a:p>
          <a:p>
            <a:pPr marL="127000" indent="0">
              <a:buNone/>
            </a:pPr>
            <a:r>
              <a:rPr lang="en-US" sz="1425" b="1" dirty="0">
                <a:latin typeface="+mn-lt"/>
              </a:rPr>
              <a:t>Label </a:t>
            </a:r>
            <a:r>
              <a:rPr lang="en-US" sz="1425" dirty="0">
                <a:latin typeface="+mn-lt"/>
              </a:rPr>
              <a:t>: Label is used to create a single line widget like text, images, etc.</a:t>
            </a:r>
            <a:br>
              <a:rPr lang="en-US" sz="1400" dirty="0"/>
            </a:br>
            <a:endParaRPr lang="en-US" sz="1400" dirty="0"/>
          </a:p>
        </p:txBody>
      </p:sp>
    </p:spTree>
    <p:extLst>
      <p:ext uri="{BB962C8B-B14F-4D97-AF65-F5344CB8AC3E}">
        <p14:creationId xmlns:p14="http://schemas.microsoft.com/office/powerpoint/2010/main" val="8748110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000" y="419878"/>
            <a:ext cx="7704000" cy="503853"/>
          </a:xfrm>
        </p:spPr>
        <p:txBody>
          <a:bodyPr/>
          <a:lstStyle/>
          <a:p>
            <a:r>
              <a:rPr lang="en-US" dirty="0"/>
              <a:t>Tkinter-widgets</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7751" y="1042696"/>
            <a:ext cx="6967246" cy="3609972"/>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402390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Sql database</a:t>
            </a:r>
          </a:p>
        </p:txBody>
      </p:sp>
      <p:sp>
        <p:nvSpPr>
          <p:cNvPr id="3" name="Text Placeholder 2"/>
          <p:cNvSpPr>
            <a:spLocks noGrp="1"/>
          </p:cNvSpPr>
          <p:nvPr>
            <p:ph type="body" idx="1"/>
          </p:nvPr>
        </p:nvSpPr>
        <p:spPr/>
        <p:txBody>
          <a:bodyPr/>
          <a:lstStyle/>
          <a:p>
            <a:pPr marL="127000" indent="0">
              <a:buNone/>
            </a:pPr>
            <a:r>
              <a:rPr lang="en-US" sz="1400" dirty="0">
                <a:latin typeface="Arial" panose="020B0604020202020204" pitchFamily="34" charset="0"/>
                <a:cs typeface="Arial" panose="020B0604020202020204" pitchFamily="34" charset="0"/>
              </a:rPr>
              <a:t>SQL is a domain-specific language used in programming and designed for managing data held in a relational database management system (RDBMS), or for stream processing in a relational data stream management system (RDSMS). It is particularly useful in handling structured data, i.e., data incorporating relations among entities and variables.</a:t>
            </a:r>
          </a:p>
          <a:p>
            <a:pPr marL="127000" indent="0">
              <a:buNone/>
            </a:pPr>
            <a:r>
              <a:rPr lang="en-US" sz="1400" dirty="0">
                <a:latin typeface="Arial" panose="020B0604020202020204" pitchFamily="34" charset="0"/>
                <a:cs typeface="Arial" panose="020B0604020202020204" pitchFamily="34" charset="0"/>
              </a:rPr>
              <a:t>The SQL language is subdivided into several language elements, including:</a:t>
            </a:r>
          </a:p>
          <a:p>
            <a:pPr marL="127000" indent="0">
              <a:buNone/>
            </a:pPr>
            <a:endParaRPr lang="en-US" sz="1400" dirty="0">
              <a:latin typeface="Arial" panose="020B0604020202020204" pitchFamily="34" charset="0"/>
              <a:cs typeface="Arial" panose="020B0604020202020204" pitchFamily="34" charset="0"/>
            </a:endParaRPr>
          </a:p>
          <a:p>
            <a:r>
              <a:rPr lang="en-US" sz="1400" i="1" dirty="0">
                <a:latin typeface="Arial" panose="020B0604020202020204" pitchFamily="34" charset="0"/>
                <a:cs typeface="Arial" panose="020B0604020202020204" pitchFamily="34" charset="0"/>
              </a:rPr>
              <a:t>Clauses</a:t>
            </a:r>
            <a:r>
              <a:rPr lang="en-US" sz="1400" dirty="0">
                <a:latin typeface="Arial" panose="020B0604020202020204" pitchFamily="34" charset="0"/>
                <a:cs typeface="Arial" panose="020B0604020202020204" pitchFamily="34" charset="0"/>
              </a:rPr>
              <a:t>, which are constituent components of statements and queries.</a:t>
            </a:r>
          </a:p>
          <a:p>
            <a:r>
              <a:rPr lang="en-US" sz="1400" i="1" dirty="0">
                <a:latin typeface="Arial" panose="020B0604020202020204" pitchFamily="34" charset="0"/>
                <a:cs typeface="Arial" panose="020B0604020202020204" pitchFamily="34" charset="0"/>
              </a:rPr>
              <a:t>Expressions</a:t>
            </a:r>
            <a:r>
              <a:rPr lang="en-US" sz="1400" dirty="0">
                <a:latin typeface="Arial" panose="020B0604020202020204" pitchFamily="34" charset="0"/>
                <a:cs typeface="Arial" panose="020B0604020202020204" pitchFamily="34" charset="0"/>
              </a:rPr>
              <a:t>, which can produce either scalar values, or tables consisting of columns and rows of data.</a:t>
            </a:r>
          </a:p>
          <a:p>
            <a:r>
              <a:rPr lang="en-US" sz="1400" i="1" dirty="0">
                <a:latin typeface="Arial" panose="020B0604020202020204" pitchFamily="34" charset="0"/>
                <a:cs typeface="Arial" panose="020B0604020202020204" pitchFamily="34" charset="0"/>
              </a:rPr>
              <a:t>Predicates</a:t>
            </a:r>
            <a:r>
              <a:rPr lang="en-US" sz="1400" dirty="0">
                <a:latin typeface="Arial" panose="020B0604020202020204" pitchFamily="34" charset="0"/>
                <a:cs typeface="Arial" panose="020B0604020202020204" pitchFamily="34" charset="0"/>
              </a:rPr>
              <a:t>, which specify conditions that can be evaluated to SQL three-valued logic (3VL) (true/false/unknown) or Boolean truth values and are used to limit the effects of statements and queries, or to change program flow.</a:t>
            </a:r>
          </a:p>
          <a:p>
            <a:r>
              <a:rPr lang="en-US" sz="1400" i="1" dirty="0">
                <a:latin typeface="Arial" panose="020B0604020202020204" pitchFamily="34" charset="0"/>
                <a:cs typeface="Arial" panose="020B0604020202020204" pitchFamily="34" charset="0"/>
              </a:rPr>
              <a:t>Queries</a:t>
            </a:r>
            <a:r>
              <a:rPr lang="en-US" sz="1400" dirty="0">
                <a:latin typeface="Arial" panose="020B0604020202020204" pitchFamily="34" charset="0"/>
                <a:cs typeface="Arial" panose="020B0604020202020204" pitchFamily="34" charset="0"/>
              </a:rPr>
              <a:t>, which retrieve the data based on specific criteria. This is an important element of </a:t>
            </a:r>
            <a:r>
              <a:rPr lang="en-US" sz="1400" i="1" dirty="0">
                <a:latin typeface="Arial" panose="020B0604020202020204" pitchFamily="34" charset="0"/>
                <a:cs typeface="Arial" panose="020B0604020202020204" pitchFamily="34" charset="0"/>
              </a:rPr>
              <a:t>SQL</a:t>
            </a:r>
            <a:r>
              <a:rPr lang="en-US" sz="1400" dirty="0">
                <a:latin typeface="Arial" panose="020B0604020202020204" pitchFamily="34" charset="0"/>
                <a:cs typeface="Arial" panose="020B0604020202020204" pitchFamily="34" charset="0"/>
              </a:rPr>
              <a:t>.</a:t>
            </a:r>
          </a:p>
          <a:p>
            <a:r>
              <a:rPr lang="en-US" sz="1400" i="1" dirty="0">
                <a:latin typeface="Arial" panose="020B0604020202020204" pitchFamily="34" charset="0"/>
                <a:cs typeface="Arial" panose="020B0604020202020204" pitchFamily="34" charset="0"/>
              </a:rPr>
              <a:t>Statements</a:t>
            </a:r>
            <a:r>
              <a:rPr lang="en-US" sz="1400" dirty="0">
                <a:latin typeface="Arial" panose="020B0604020202020204" pitchFamily="34" charset="0"/>
                <a:cs typeface="Arial" panose="020B0604020202020204" pitchFamily="34" charset="0"/>
              </a:rPr>
              <a:t>, which may have a persistent effect on schemata and data, or may control transactions, program flow, connections, sessions, or diagnostics.</a:t>
            </a:r>
          </a:p>
          <a:p>
            <a:endParaRPr lang="en-US" dirty="0"/>
          </a:p>
          <a:p>
            <a:endParaRPr lang="en-US" dirty="0"/>
          </a:p>
        </p:txBody>
      </p:sp>
    </p:spTree>
    <p:extLst>
      <p:ext uri="{BB962C8B-B14F-4D97-AF65-F5344CB8AC3E}">
        <p14:creationId xmlns:p14="http://schemas.microsoft.com/office/powerpoint/2010/main" val="9135041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Oracle 11g </a:t>
            </a:r>
          </a:p>
        </p:txBody>
      </p:sp>
      <p:sp>
        <p:nvSpPr>
          <p:cNvPr id="3" name="Text Placeholder 2"/>
          <p:cNvSpPr>
            <a:spLocks noGrp="1"/>
          </p:cNvSpPr>
          <p:nvPr>
            <p:ph type="body" idx="1"/>
          </p:nvPr>
        </p:nvSpPr>
        <p:spPr>
          <a:xfrm>
            <a:off x="719999" y="1129004"/>
            <a:ext cx="8060107" cy="3536302"/>
          </a:xfrm>
        </p:spPr>
        <p:txBody>
          <a:bodyPr/>
          <a:lstStyle/>
          <a:p>
            <a:r>
              <a:rPr lang="en-US" sz="1600" dirty="0"/>
              <a:t>Oracle Database 11g delivers industry leading performance, scalability, security and reliability on a choice of clustered or single-servers running Windows, Linux, and UNIX. It provides comprehensive features to easily manage the most demanding transaction processing, business intelligence, and content management applications.</a:t>
            </a:r>
          </a:p>
          <a:p>
            <a:pPr marL="127000" indent="0">
              <a:buNone/>
            </a:pPr>
            <a:endParaRPr lang="en-US" sz="1600" dirty="0"/>
          </a:p>
          <a:p>
            <a:r>
              <a:rPr lang="en-US" sz="1600" dirty="0"/>
              <a:t>The system is built around a relational database framework in which data objects may be directly accessed by users (or an application front end) through structured query language (SQL). Oracle is a fully scalable relational database architecture and is often used by global enterprises, which manage and process data across wide and local area networks. The Oracle database has its own network component to allow communications across networks. It is a database commonly used for running online transaction processing (OLTP), data warehousing (DW) and mixed (OLTP &amp; DW) database workloads.</a:t>
            </a:r>
          </a:p>
        </p:txBody>
      </p:sp>
    </p:spTree>
    <p:extLst>
      <p:ext uri="{BB962C8B-B14F-4D97-AF65-F5344CB8AC3E}">
        <p14:creationId xmlns:p14="http://schemas.microsoft.com/office/powerpoint/2010/main" val="27678427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Frequently used sql commands</a:t>
            </a:r>
          </a:p>
        </p:txBody>
      </p:sp>
      <p:sp>
        <p:nvSpPr>
          <p:cNvPr id="3" name="Text Placeholder 2"/>
          <p:cNvSpPr>
            <a:spLocks noGrp="1"/>
          </p:cNvSpPr>
          <p:nvPr>
            <p:ph type="body" idx="1"/>
          </p:nvPr>
        </p:nvSpPr>
        <p:spPr/>
        <p:txBody>
          <a:bodyPr/>
          <a:lstStyle/>
          <a:p>
            <a:r>
              <a:rPr lang="en-US" sz="1800" b="1" dirty="0"/>
              <a:t>SELECT</a:t>
            </a:r>
            <a:r>
              <a:rPr lang="en-US" sz="1800" dirty="0"/>
              <a:t> - extracts data from a database</a:t>
            </a:r>
          </a:p>
          <a:p>
            <a:r>
              <a:rPr lang="en-US" sz="1800" b="1" dirty="0"/>
              <a:t>UPDATE</a:t>
            </a:r>
            <a:r>
              <a:rPr lang="en-US" sz="1800" dirty="0"/>
              <a:t> - updates data in a database</a:t>
            </a:r>
          </a:p>
          <a:p>
            <a:r>
              <a:rPr lang="en-US" sz="1800" b="1" dirty="0"/>
              <a:t>DELETE</a:t>
            </a:r>
            <a:r>
              <a:rPr lang="en-US" sz="1800" dirty="0"/>
              <a:t> - deletes data from a database</a:t>
            </a:r>
          </a:p>
          <a:p>
            <a:r>
              <a:rPr lang="en-US" sz="1800" b="1" dirty="0"/>
              <a:t>INSERT INTO</a:t>
            </a:r>
            <a:r>
              <a:rPr lang="en-US" sz="1800" dirty="0"/>
              <a:t> - inserts new data into a database</a:t>
            </a:r>
          </a:p>
          <a:p>
            <a:r>
              <a:rPr lang="en-US" sz="1800" b="1" dirty="0"/>
              <a:t>CREATE DATABASE</a:t>
            </a:r>
            <a:r>
              <a:rPr lang="en-US" sz="1800" dirty="0"/>
              <a:t> - creates a new database</a:t>
            </a:r>
          </a:p>
          <a:p>
            <a:r>
              <a:rPr lang="en-US" sz="1800" b="1" dirty="0"/>
              <a:t>ALTER DATABASE</a:t>
            </a:r>
            <a:r>
              <a:rPr lang="en-US" sz="1800" dirty="0"/>
              <a:t> - modifies a database</a:t>
            </a:r>
          </a:p>
          <a:p>
            <a:r>
              <a:rPr lang="en-US" sz="1800" b="1" dirty="0"/>
              <a:t>CREATE TABLE</a:t>
            </a:r>
            <a:r>
              <a:rPr lang="en-US" sz="1800" dirty="0"/>
              <a:t> - creates a new table</a:t>
            </a:r>
          </a:p>
          <a:p>
            <a:r>
              <a:rPr lang="en-US" sz="1800" b="1" dirty="0"/>
              <a:t>ALTER TABLE</a:t>
            </a:r>
            <a:r>
              <a:rPr lang="en-US" sz="1800" dirty="0"/>
              <a:t> - modifies a table</a:t>
            </a:r>
          </a:p>
          <a:p>
            <a:r>
              <a:rPr lang="en-US" sz="1800" b="1" dirty="0"/>
              <a:t>DROP TABLE</a:t>
            </a:r>
            <a:r>
              <a:rPr lang="en-US" sz="1800" dirty="0"/>
              <a:t> - deletes a table</a:t>
            </a:r>
          </a:p>
          <a:p>
            <a:r>
              <a:rPr lang="en-US" sz="1800" b="1" dirty="0"/>
              <a:t>CREATE INDEX</a:t>
            </a:r>
            <a:r>
              <a:rPr lang="en-US" sz="1800" dirty="0"/>
              <a:t> - creates an index (search key)</a:t>
            </a:r>
          </a:p>
          <a:p>
            <a:r>
              <a:rPr lang="en-US" sz="1800" b="1" dirty="0"/>
              <a:t>DROP INDEX</a:t>
            </a:r>
            <a:r>
              <a:rPr lang="en-US" sz="1800" dirty="0"/>
              <a:t> - deletes an index</a:t>
            </a:r>
          </a:p>
          <a:p>
            <a:pPr marL="127000" indent="0">
              <a:buNone/>
            </a:pPr>
            <a:endParaRPr lang="en-US" dirty="0"/>
          </a:p>
        </p:txBody>
      </p:sp>
      <p:pic>
        <p:nvPicPr>
          <p:cNvPr id="4" name="Picture 3">
            <a:extLst>
              <a:ext uri="{FF2B5EF4-FFF2-40B4-BE49-F238E27FC236}">
                <a16:creationId xmlns:a16="http://schemas.microsoft.com/office/drawing/2014/main" id="{2959A5FB-7B91-4422-9AA6-15A8712979C8}"/>
              </a:ext>
            </a:extLst>
          </p:cNvPr>
          <p:cNvPicPr>
            <a:picLocks noChangeAspect="1"/>
          </p:cNvPicPr>
          <p:nvPr/>
        </p:nvPicPr>
        <p:blipFill>
          <a:blip r:embed="rId2"/>
          <a:stretch>
            <a:fillRect/>
          </a:stretch>
        </p:blipFill>
        <p:spPr>
          <a:xfrm>
            <a:off x="6109399" y="1434336"/>
            <a:ext cx="2883876" cy="2274827"/>
          </a:xfrm>
          <a:prstGeom prst="rect">
            <a:avLst/>
          </a:prstGeom>
        </p:spPr>
      </p:pic>
    </p:spTree>
    <p:extLst>
      <p:ext uri="{BB962C8B-B14F-4D97-AF65-F5344CB8AC3E}">
        <p14:creationId xmlns:p14="http://schemas.microsoft.com/office/powerpoint/2010/main" val="1026139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a:t>
            </a:r>
          </a:p>
        </p:txBody>
      </p:sp>
      <p:sp>
        <p:nvSpPr>
          <p:cNvPr id="3" name="Text Placeholder 2"/>
          <p:cNvSpPr>
            <a:spLocks noGrp="1"/>
          </p:cNvSpPr>
          <p:nvPr>
            <p:ph type="body" idx="1"/>
          </p:nvPr>
        </p:nvSpPr>
        <p:spPr/>
        <p:txBody>
          <a:bodyPr/>
          <a:lstStyle/>
          <a:p>
            <a:pPr marL="127000" indent="0">
              <a:buNone/>
            </a:pPr>
            <a:r>
              <a:rPr lang="en-US" sz="1600" dirty="0">
                <a:latin typeface="+mn-lt"/>
              </a:rPr>
              <a:t>Python is an interpreted, object-oriented, high-level programming language with dynamic semantics. Its high-level built-in data structures, combined with dynamic typing and dynamic binding, make it very attractive for Rapid Application Development, as well as for use as a scripting or glue language to connect existing components together. Python's simple, easy to learn syntax emphasizes readability and therefore reduces the cost of program maintenance. Python supports modules and packages, which encourages program modularity and code reuse. The Python interpreter and the extensive standard library are available in source or binary form without charge for all major platforms and can be freely distributed.</a:t>
            </a:r>
          </a:p>
          <a:p>
            <a:pPr marL="127000" indent="0">
              <a:buNone/>
            </a:pPr>
            <a:r>
              <a:rPr lang="en-US" sz="1600" dirty="0">
                <a:latin typeface="+mn-lt"/>
              </a:rPr>
              <a:t>Python works on different platforms (Windows, Mac, Linux, Raspberry Pi, etc.).</a:t>
            </a:r>
          </a:p>
          <a:p>
            <a:pPr marL="127000" indent="0">
              <a:buNone/>
            </a:pPr>
            <a:r>
              <a:rPr lang="en-US" sz="1600" dirty="0">
                <a:latin typeface="+mn-lt"/>
              </a:rPr>
              <a:t>It runs on an interpreter system, meaning that code can be executed as soon as it is written. This means that prototyping can be very quick.</a:t>
            </a:r>
          </a:p>
        </p:txBody>
      </p:sp>
    </p:spTree>
    <p:extLst>
      <p:ext uri="{BB962C8B-B14F-4D97-AF65-F5344CB8AC3E}">
        <p14:creationId xmlns:p14="http://schemas.microsoft.com/office/powerpoint/2010/main" val="14660142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SQLite3</a:t>
            </a:r>
          </a:p>
        </p:txBody>
      </p:sp>
      <p:sp>
        <p:nvSpPr>
          <p:cNvPr id="3" name="Text Placeholder 2"/>
          <p:cNvSpPr>
            <a:spLocks noGrp="1"/>
          </p:cNvSpPr>
          <p:nvPr>
            <p:ph type="body" idx="1"/>
          </p:nvPr>
        </p:nvSpPr>
        <p:spPr>
          <a:xfrm>
            <a:off x="719999" y="1129004"/>
            <a:ext cx="8060107" cy="3536302"/>
          </a:xfrm>
        </p:spPr>
        <p:txBody>
          <a:bodyPr/>
          <a:lstStyle/>
          <a:p>
            <a:r>
              <a:rPr lang="en-US" sz="1650" dirty="0"/>
              <a:t>This section shows you how the SQLite database functions work using Python programming language.</a:t>
            </a:r>
          </a:p>
          <a:p>
            <a:endParaRPr lang="en-US" sz="1650" dirty="0"/>
          </a:p>
          <a:p>
            <a:r>
              <a:rPr lang="en-US" sz="1650" dirty="0"/>
              <a:t>Python provides two popular interfaces for working with the SQLite database library: PySQLite and APSW. Each interface targets a set of different needs.</a:t>
            </a:r>
          </a:p>
          <a:p>
            <a:endParaRPr lang="en-US" sz="1650" dirty="0"/>
          </a:p>
          <a:p>
            <a:r>
              <a:rPr lang="en-US" sz="1650" dirty="0"/>
              <a:t>SQLite3 can be integrated with Python using sqlite3 module, which was written by Gerhard Haring. It provides an SQL interface compliant with the DB-API 2.0 specification described by PEP 249. You do not need to install this module separately because it is shipped by default along with Python version 2.5.x onwards.</a:t>
            </a:r>
          </a:p>
          <a:p>
            <a:endParaRPr lang="en-US" sz="1650" dirty="0"/>
          </a:p>
          <a:p>
            <a:r>
              <a:rPr lang="en-US" sz="1650" dirty="0"/>
              <a:t>To use sqlite3 module, you must first create a connection object that represents the database and then optionally you can create a cursor object, which will help you in executing all the SQL statements.</a:t>
            </a:r>
          </a:p>
          <a:p>
            <a:pPr marL="127000" indent="0">
              <a:buNone/>
            </a:pPr>
            <a:endParaRPr lang="en-US" sz="1600" dirty="0"/>
          </a:p>
        </p:txBody>
      </p:sp>
    </p:spTree>
    <p:extLst>
      <p:ext uri="{BB962C8B-B14F-4D97-AF65-F5344CB8AC3E}">
        <p14:creationId xmlns:p14="http://schemas.microsoft.com/office/powerpoint/2010/main" val="17499861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4968100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20000" y="737118"/>
            <a:ext cx="7704000" cy="3832007"/>
          </a:xfrm>
        </p:spPr>
        <p:txBody>
          <a:bodyPr/>
          <a:lstStyle/>
          <a:p>
            <a:pPr marL="127000" indent="0">
              <a:buNone/>
            </a:pPr>
            <a:r>
              <a:rPr lang="en-US" sz="2000" b="1" dirty="0">
                <a:solidFill>
                  <a:schemeClr val="accent4">
                    <a:lumMod val="60000"/>
                    <a:lumOff val="40000"/>
                  </a:schemeClr>
                </a:solidFill>
              </a:rPr>
              <a:t>Python sqlite3 module APIs</a:t>
            </a:r>
          </a:p>
          <a:p>
            <a:pPr marL="127000" indent="0">
              <a:buNone/>
            </a:pPr>
            <a:endParaRPr lang="en-US" sz="1600" b="1" u="sng" dirty="0"/>
          </a:p>
          <a:p>
            <a:pPr marL="127000" indent="0">
              <a:buNone/>
            </a:pPr>
            <a:r>
              <a:rPr lang="en-US" sz="1600" dirty="0"/>
              <a:t>Following are important sqlite3 module routines, which can suffice your requirement to work with SQLite database from your Python program. If you are looking for a more sophisticated application, then you can investigate Python sqlite3 module's official documentation.</a:t>
            </a:r>
          </a:p>
          <a:p>
            <a:pPr marL="127000" indent="0">
              <a:buNone/>
            </a:pPr>
            <a:endParaRPr lang="en-US" sz="1600" u="sng" dirty="0"/>
          </a:p>
          <a:p>
            <a:pPr marL="127000" indent="0">
              <a:buNone/>
            </a:pPr>
            <a:r>
              <a:rPr lang="en-US" sz="1600" b="1" dirty="0"/>
              <a:t>sqlite3.connect(database [,timeout ,other optional arguments])</a:t>
            </a:r>
            <a:r>
              <a:rPr lang="en-US" sz="1600" dirty="0"/>
              <a:t> : This API opens a connection to the SQLite database file. You can use ":memory:" to open a database connection to a database that resides in RAM instead of on disk. If database is opened successfully, it returns a connection object.</a:t>
            </a:r>
          </a:p>
          <a:p>
            <a:pPr marL="127000" indent="0">
              <a:buNone/>
            </a:pPr>
            <a:endParaRPr lang="en-US" sz="1600" u="sng" dirty="0"/>
          </a:p>
          <a:p>
            <a:pPr marL="127000" indent="0">
              <a:buNone/>
            </a:pPr>
            <a:r>
              <a:rPr lang="en-US" sz="1600" b="1" dirty="0"/>
              <a:t>connection.cursor([cursorClass])</a:t>
            </a:r>
            <a:r>
              <a:rPr lang="en-US" sz="1600" dirty="0"/>
              <a:t> : This routine creates a </a:t>
            </a:r>
            <a:r>
              <a:rPr lang="en-US" sz="1600" b="1" dirty="0"/>
              <a:t>cursor</a:t>
            </a:r>
            <a:r>
              <a:rPr lang="en-US" sz="1600" dirty="0"/>
              <a:t> which will be used throughout of your database programming with Python. This method accepts a single optional parameter cursorClass. If supplied, this must be a custom cursor class that extends sqlite3.Cursor.</a:t>
            </a:r>
          </a:p>
          <a:p>
            <a:pPr marL="127000" indent="0">
              <a:buNone/>
            </a:pPr>
            <a:endParaRPr lang="en-US" dirty="0"/>
          </a:p>
        </p:txBody>
      </p:sp>
    </p:spTree>
    <p:extLst>
      <p:ext uri="{BB962C8B-B14F-4D97-AF65-F5344CB8AC3E}">
        <p14:creationId xmlns:p14="http://schemas.microsoft.com/office/powerpoint/2010/main" val="17338686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20000" y="737118"/>
            <a:ext cx="7704000" cy="3832007"/>
          </a:xfrm>
        </p:spPr>
        <p:txBody>
          <a:bodyPr/>
          <a:lstStyle/>
          <a:p>
            <a:pPr marL="127000" indent="0">
              <a:buNone/>
            </a:pPr>
            <a:r>
              <a:rPr lang="en-US" sz="1800" b="1" dirty="0"/>
              <a:t>cursor.execute(sql , [optional parameters]) </a:t>
            </a:r>
            <a:r>
              <a:rPr lang="en-US" sz="1800" dirty="0"/>
              <a:t>: This routine executes an SQL statement. The SQL statement may be parameterized (i. e. placeholders instead of SQL literals). The sqlite3 module supports two kinds of placeholders: question marks and named placeholders (named style).</a:t>
            </a:r>
          </a:p>
          <a:p>
            <a:pPr marL="127000" indent="0">
              <a:buNone/>
            </a:pPr>
            <a:endParaRPr lang="en-US" sz="1800" dirty="0"/>
          </a:p>
          <a:p>
            <a:pPr marL="127000" indent="0">
              <a:buNone/>
            </a:pPr>
            <a:r>
              <a:rPr lang="en-US" sz="1800" b="1" dirty="0"/>
              <a:t>connection.commit() </a:t>
            </a:r>
            <a:r>
              <a:rPr lang="en-US" sz="1800" dirty="0"/>
              <a:t>: This method commits the current transaction. If you don't call this method, anything you did since the last call to commit() is not visible from other database connections.</a:t>
            </a:r>
          </a:p>
          <a:p>
            <a:pPr marL="127000" indent="0">
              <a:buNone/>
            </a:pPr>
            <a:endParaRPr lang="en-US" sz="1800" dirty="0"/>
          </a:p>
          <a:p>
            <a:pPr marL="127000" indent="0">
              <a:buNone/>
            </a:pPr>
            <a:r>
              <a:rPr lang="en-US" sz="1800" b="1" dirty="0"/>
              <a:t>cursor.fetchone() </a:t>
            </a:r>
            <a:r>
              <a:rPr lang="en-US" sz="1800" dirty="0"/>
              <a:t>: This method fetches the next row of a query result set, returning a single sequence, or None when no more data is available.</a:t>
            </a:r>
          </a:p>
          <a:p>
            <a:pPr marL="127000" indent="0">
              <a:buNone/>
            </a:pPr>
            <a:endParaRPr lang="en-US" sz="1800" dirty="0"/>
          </a:p>
          <a:p>
            <a:pPr marL="127000" indent="0">
              <a:buNone/>
            </a:pPr>
            <a:r>
              <a:rPr lang="en-US" sz="1800" b="1" dirty="0"/>
              <a:t>cursor.fetchall() </a:t>
            </a:r>
            <a:r>
              <a:rPr lang="en-US" sz="1800" dirty="0"/>
              <a:t>: These routine fetches all (remaining) rows of a query result, returning a list. An empty list is returned when no rows are available.</a:t>
            </a:r>
          </a:p>
          <a:p>
            <a:pPr marL="127000" indent="0">
              <a:buNone/>
            </a:pPr>
            <a:endParaRPr lang="en-US" dirty="0"/>
          </a:p>
        </p:txBody>
      </p:sp>
    </p:spTree>
    <p:extLst>
      <p:ext uri="{BB962C8B-B14F-4D97-AF65-F5344CB8AC3E}">
        <p14:creationId xmlns:p14="http://schemas.microsoft.com/office/powerpoint/2010/main" val="22317511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000" y="382555"/>
            <a:ext cx="7704000" cy="485192"/>
          </a:xfrm>
        </p:spPr>
        <p:txBody>
          <a:bodyPr/>
          <a:lstStyle/>
          <a:p>
            <a:r>
              <a:rPr lang="en-US" dirty="0"/>
              <a:t>requirements</a:t>
            </a:r>
          </a:p>
        </p:txBody>
      </p:sp>
      <p:sp>
        <p:nvSpPr>
          <p:cNvPr id="3" name="Text Placeholder 2"/>
          <p:cNvSpPr>
            <a:spLocks noGrp="1"/>
          </p:cNvSpPr>
          <p:nvPr>
            <p:ph type="body" idx="1"/>
          </p:nvPr>
        </p:nvSpPr>
        <p:spPr>
          <a:xfrm>
            <a:off x="578499" y="1035698"/>
            <a:ext cx="8098970" cy="3601616"/>
          </a:xfrm>
        </p:spPr>
        <p:txBody>
          <a:bodyPr/>
          <a:lstStyle/>
          <a:p>
            <a:pPr marL="127000" indent="0">
              <a:buNone/>
            </a:pPr>
            <a:r>
              <a:rPr lang="en-US" sz="1400" dirty="0"/>
              <a:t>System requirements are the required specifications a device must have in order to use certain hardware or software. For example, a computer may require a specific I/O port to work with a peripheral device. A smartphone may need a specific operating system to run a particular app. It encompasses those tasks that go into determining the needs or conditions to meet for a project.</a:t>
            </a:r>
          </a:p>
          <a:p>
            <a:pPr marL="127000" indent="0">
              <a:buNone/>
            </a:pPr>
            <a:endParaRPr lang="en-US" sz="1400" dirty="0"/>
          </a:p>
          <a:p>
            <a:pPr marL="127000" indent="0">
              <a:buNone/>
            </a:pPr>
            <a:r>
              <a:rPr lang="en-US" sz="1400" dirty="0"/>
              <a:t>SOFTWARE REQUIREMENTS:-</a:t>
            </a:r>
          </a:p>
          <a:p>
            <a:pPr marL="127000" indent="0">
              <a:buNone/>
            </a:pPr>
            <a:endParaRPr lang="en-US" sz="1400" dirty="0"/>
          </a:p>
          <a:p>
            <a:pPr marL="469900" indent="-342900">
              <a:buAutoNum type="arabicPeriod"/>
            </a:pPr>
            <a:r>
              <a:rPr lang="en-US" sz="1400" dirty="0"/>
              <a:t>Python version  3.4 or above.</a:t>
            </a:r>
          </a:p>
          <a:p>
            <a:pPr marL="127000" indent="0">
              <a:buNone/>
            </a:pPr>
            <a:endParaRPr lang="en-US" sz="1400" dirty="0"/>
          </a:p>
          <a:p>
            <a:r>
              <a:rPr lang="en-US" sz="1400" dirty="0"/>
              <a:t>Tkinter </a:t>
            </a:r>
          </a:p>
          <a:p>
            <a:r>
              <a:rPr lang="en-US" sz="1400" dirty="0"/>
              <a:t>Functools</a:t>
            </a:r>
          </a:p>
          <a:p>
            <a:r>
              <a:rPr lang="en-US" sz="1400" dirty="0"/>
              <a:t>SQLite3</a:t>
            </a:r>
          </a:p>
          <a:p>
            <a:r>
              <a:rPr lang="en-US" sz="1400" dirty="0"/>
              <a:t>Datetime</a:t>
            </a:r>
          </a:p>
          <a:p>
            <a:r>
              <a:rPr lang="en-US" sz="1400" dirty="0"/>
              <a:t>Pandas</a:t>
            </a:r>
          </a:p>
          <a:p>
            <a:pPr marL="127000" indent="0">
              <a:buNone/>
            </a:pPr>
            <a:endParaRPr lang="en-US" sz="1400" dirty="0"/>
          </a:p>
          <a:p>
            <a:pPr marL="127000" indent="0">
              <a:buNone/>
            </a:pPr>
            <a:r>
              <a:rPr lang="en-US" sz="1400" dirty="0">
                <a:solidFill>
                  <a:schemeClr val="bg2"/>
                </a:solidFill>
              </a:rPr>
              <a:t>2. </a:t>
            </a:r>
            <a:r>
              <a:rPr lang="en-US" sz="1400" dirty="0"/>
              <a:t>Operating systems</a:t>
            </a:r>
          </a:p>
          <a:p>
            <a:pPr marL="127000" indent="0">
              <a:buNone/>
            </a:pPr>
            <a:endParaRPr lang="en-US" sz="1400" dirty="0"/>
          </a:p>
          <a:p>
            <a:pPr marL="127000" indent="0">
              <a:buNone/>
            </a:pPr>
            <a:r>
              <a:rPr lang="en-US" sz="1400" dirty="0">
                <a:solidFill>
                  <a:schemeClr val="bg2"/>
                </a:solidFill>
              </a:rPr>
              <a:t>3. </a:t>
            </a:r>
            <a:r>
              <a:rPr lang="en-US" sz="1400" dirty="0"/>
              <a:t>Oracle 11g database</a:t>
            </a:r>
          </a:p>
        </p:txBody>
      </p:sp>
      <p:pic>
        <p:nvPicPr>
          <p:cNvPr id="410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31836" y="2098399"/>
            <a:ext cx="3022675" cy="24642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9547603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000" y="382555"/>
            <a:ext cx="7704000" cy="485192"/>
          </a:xfrm>
        </p:spPr>
        <p:txBody>
          <a:bodyPr/>
          <a:lstStyle/>
          <a:p>
            <a:r>
              <a:rPr lang="en-US" dirty="0"/>
              <a:t>requirements</a:t>
            </a:r>
          </a:p>
        </p:txBody>
      </p:sp>
      <p:sp>
        <p:nvSpPr>
          <p:cNvPr id="3" name="Text Placeholder 2"/>
          <p:cNvSpPr>
            <a:spLocks noGrp="1"/>
          </p:cNvSpPr>
          <p:nvPr>
            <p:ph type="body" idx="1"/>
          </p:nvPr>
        </p:nvSpPr>
        <p:spPr>
          <a:xfrm>
            <a:off x="550506" y="942392"/>
            <a:ext cx="8126963" cy="3626733"/>
          </a:xfrm>
        </p:spPr>
        <p:txBody>
          <a:bodyPr/>
          <a:lstStyle/>
          <a:p>
            <a:pPr marL="127000" indent="0">
              <a:buNone/>
            </a:pPr>
            <a:r>
              <a:rPr lang="en-US" sz="1800" dirty="0">
                <a:latin typeface="+mn-lt"/>
              </a:rPr>
              <a:t>The most common set of requirements defined by any operating system or software application is the physical computer resources, also known as hardware, A hardware requirements list is often accompanied by a hardware compatibility list (HCL), especially in case of operating systems. </a:t>
            </a:r>
          </a:p>
          <a:p>
            <a:pPr marL="127000" indent="0">
              <a:buNone/>
            </a:pPr>
            <a:endParaRPr lang="en-US" sz="1800" dirty="0">
              <a:latin typeface="+mn-lt"/>
            </a:endParaRPr>
          </a:p>
          <a:p>
            <a:pPr marL="127000" indent="0">
              <a:buNone/>
            </a:pPr>
            <a:r>
              <a:rPr lang="en-US" sz="1800" dirty="0">
                <a:latin typeface="+mn-lt"/>
              </a:rPr>
              <a:t>HARDWARE REQUIREMENTS:-</a:t>
            </a:r>
          </a:p>
          <a:p>
            <a:pPr marL="127000" indent="0">
              <a:buNone/>
            </a:pPr>
            <a:endParaRPr lang="en-US" sz="1800" u="sng" dirty="0">
              <a:latin typeface="+mn-lt"/>
            </a:endParaRPr>
          </a:p>
          <a:p>
            <a:pPr marL="127000" indent="0">
              <a:buNone/>
            </a:pPr>
            <a:r>
              <a:rPr lang="en-US" sz="1800" dirty="0">
                <a:latin typeface="+mn-lt"/>
              </a:rPr>
              <a:t>Minimum</a:t>
            </a:r>
            <a:r>
              <a:rPr lang="en-US" sz="1800" u="sng" dirty="0">
                <a:latin typeface="+mn-lt"/>
              </a:rPr>
              <a:t> </a:t>
            </a:r>
            <a:r>
              <a:rPr lang="en-US" sz="1800" dirty="0">
                <a:latin typeface="+mn-lt"/>
              </a:rPr>
              <a:t>requirements:</a:t>
            </a:r>
          </a:p>
          <a:p>
            <a:pPr marL="127000" indent="0">
              <a:buNone/>
            </a:pPr>
            <a:r>
              <a:rPr lang="en-US" sz="1800" dirty="0">
                <a:latin typeface="+mn-lt"/>
              </a:rPr>
              <a:t>CPU :  Intel Duo Core </a:t>
            </a:r>
          </a:p>
          <a:p>
            <a:pPr marL="127000" indent="0">
              <a:buNone/>
            </a:pPr>
            <a:r>
              <a:rPr lang="en-US" sz="1800" dirty="0">
                <a:latin typeface="+mn-lt"/>
              </a:rPr>
              <a:t>RAM:  2gb</a:t>
            </a:r>
          </a:p>
          <a:p>
            <a:pPr marL="127000" indent="0">
              <a:buNone/>
            </a:pPr>
            <a:r>
              <a:rPr lang="en-US" sz="1800" dirty="0">
                <a:latin typeface="+mn-lt"/>
              </a:rPr>
              <a:t>STORAGE : 16gb</a:t>
            </a:r>
          </a:p>
          <a:p>
            <a:pPr marL="127000" indent="0">
              <a:buNone/>
            </a:pPr>
            <a:r>
              <a:rPr lang="en-US" sz="1800" dirty="0">
                <a:latin typeface="+mn-lt"/>
              </a:rPr>
              <a:t>OS : Windows Xp, Windows Vista, Windows 7/8/8.1/10,  Mac OS X 10.11, Mac OS 10.12/10.13/10.14</a:t>
            </a:r>
          </a:p>
          <a:p>
            <a:pPr marL="127000" indent="0">
              <a:buNone/>
            </a:pPr>
            <a:r>
              <a:rPr lang="en-US" sz="1800" dirty="0">
                <a:latin typeface="+mn-lt"/>
              </a:rPr>
              <a:t>11, Any Linux – Ubuntu, Kali.</a:t>
            </a:r>
          </a:p>
          <a:p>
            <a:pPr marL="127000" indent="0">
              <a:buNone/>
            </a:pPr>
            <a:endParaRPr lang="en-US" sz="1400" dirty="0"/>
          </a:p>
          <a:p>
            <a:pPr marL="127000" indent="0">
              <a:buNone/>
            </a:pPr>
            <a:endParaRPr lang="en-US" sz="1400" dirty="0"/>
          </a:p>
        </p:txBody>
      </p:sp>
    </p:spTree>
    <p:extLst>
      <p:ext uri="{BB962C8B-B14F-4D97-AF65-F5344CB8AC3E}">
        <p14:creationId xmlns:p14="http://schemas.microsoft.com/office/powerpoint/2010/main" val="22488903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FAF08-FD0D-42C7-81CD-655A22D1ACA6}"/>
              </a:ext>
            </a:extLst>
          </p:cNvPr>
          <p:cNvSpPr>
            <a:spLocks noGrp="1"/>
          </p:cNvSpPr>
          <p:nvPr>
            <p:ph type="title"/>
          </p:nvPr>
        </p:nvSpPr>
        <p:spPr/>
        <p:txBody>
          <a:bodyPr/>
          <a:lstStyle/>
          <a:p>
            <a:r>
              <a:rPr lang="en-US" dirty="0"/>
              <a:t>Model implementation</a:t>
            </a:r>
          </a:p>
        </p:txBody>
      </p:sp>
      <p:pic>
        <p:nvPicPr>
          <p:cNvPr id="4" name="Picture 3">
            <a:extLst>
              <a:ext uri="{FF2B5EF4-FFF2-40B4-BE49-F238E27FC236}">
                <a16:creationId xmlns:a16="http://schemas.microsoft.com/office/drawing/2014/main" id="{DEE1C2B2-7330-4212-9FC1-710F6D5EEFD5}"/>
              </a:ext>
            </a:extLst>
          </p:cNvPr>
          <p:cNvPicPr>
            <a:picLocks noChangeAspect="1"/>
          </p:cNvPicPr>
          <p:nvPr/>
        </p:nvPicPr>
        <p:blipFill>
          <a:blip r:embed="rId2"/>
          <a:stretch>
            <a:fillRect/>
          </a:stretch>
        </p:blipFill>
        <p:spPr>
          <a:xfrm>
            <a:off x="5365820" y="1629632"/>
            <a:ext cx="3557117" cy="1816953"/>
          </a:xfrm>
          <a:prstGeom prst="rect">
            <a:avLst/>
          </a:prstGeom>
        </p:spPr>
      </p:pic>
      <p:sp>
        <p:nvSpPr>
          <p:cNvPr id="3" name="Text Placeholder 2">
            <a:extLst>
              <a:ext uri="{FF2B5EF4-FFF2-40B4-BE49-F238E27FC236}">
                <a16:creationId xmlns:a16="http://schemas.microsoft.com/office/drawing/2014/main" id="{F5A5D94D-9966-4F1A-920A-50A9E8573D46}"/>
              </a:ext>
            </a:extLst>
          </p:cNvPr>
          <p:cNvSpPr>
            <a:spLocks noGrp="1"/>
          </p:cNvSpPr>
          <p:nvPr>
            <p:ph type="body" idx="1"/>
          </p:nvPr>
        </p:nvSpPr>
        <p:spPr>
          <a:xfrm>
            <a:off x="221063" y="1242425"/>
            <a:ext cx="8202937" cy="3540590"/>
          </a:xfrm>
        </p:spPr>
        <p:txBody>
          <a:bodyPr/>
          <a:lstStyle/>
          <a:p>
            <a:pPr marL="127000" indent="0">
              <a:buNone/>
            </a:pPr>
            <a:r>
              <a:rPr lang="en-US" sz="1400" dirty="0"/>
              <a:t>Home Window</a:t>
            </a:r>
          </a:p>
          <a:p>
            <a:pPr marL="127000" indent="0">
              <a:buNone/>
            </a:pPr>
            <a:r>
              <a:rPr lang="en-US" sz="1400" dirty="0"/>
              <a:t>It is a window which helps in navigation to the respective</a:t>
            </a:r>
          </a:p>
          <a:p>
            <a:pPr marL="127000" indent="0">
              <a:buNone/>
            </a:pPr>
            <a:r>
              <a:rPr lang="en-US" sz="1400" dirty="0"/>
              <a:t>Preference based on the user requirement.</a:t>
            </a:r>
          </a:p>
          <a:p>
            <a:pPr marL="127000" indent="0">
              <a:buNone/>
            </a:pPr>
            <a:endParaRPr lang="en-US" sz="1400" dirty="0"/>
          </a:p>
          <a:p>
            <a:pPr marL="127000" indent="0">
              <a:buNone/>
            </a:pPr>
            <a:r>
              <a:rPr lang="en-US" sz="1400" dirty="0"/>
              <a:t>The window displays two buttons namely</a:t>
            </a:r>
          </a:p>
          <a:p>
            <a:pPr marL="127000" indent="0">
              <a:buNone/>
            </a:pPr>
            <a:r>
              <a:rPr lang="en-US" sz="1400" dirty="0"/>
              <a:t> - USER</a:t>
            </a:r>
          </a:p>
          <a:p>
            <a:pPr marL="127000" indent="0">
              <a:buNone/>
            </a:pPr>
            <a:r>
              <a:rPr lang="en-US" sz="1400" dirty="0"/>
              <a:t>   When we click on this button you would be navigated to</a:t>
            </a:r>
          </a:p>
          <a:p>
            <a:pPr marL="127000" indent="0">
              <a:buNone/>
            </a:pPr>
            <a:r>
              <a:rPr lang="en-US" sz="1400" dirty="0"/>
              <a:t>   the login page and asked for your credentials.</a:t>
            </a:r>
          </a:p>
          <a:p>
            <a:pPr marL="127000" indent="0">
              <a:buNone/>
            </a:pPr>
            <a:endParaRPr lang="en-US" sz="1400" dirty="0"/>
          </a:p>
          <a:p>
            <a:pPr marL="127000" indent="0">
              <a:buNone/>
            </a:pPr>
            <a:r>
              <a:rPr lang="en-US" sz="1400" dirty="0"/>
              <a:t> - ADMIN</a:t>
            </a:r>
          </a:p>
          <a:p>
            <a:pPr marL="127000" indent="0">
              <a:buNone/>
            </a:pPr>
            <a:r>
              <a:rPr lang="en-US" sz="1400" dirty="0"/>
              <a:t>   When we click on this button it navigates us to the admin</a:t>
            </a:r>
          </a:p>
          <a:p>
            <a:pPr marL="127000" indent="0">
              <a:buNone/>
            </a:pPr>
            <a:r>
              <a:rPr lang="en-US" sz="1400" dirty="0"/>
              <a:t>   page where the user details will be displayed.</a:t>
            </a:r>
          </a:p>
          <a:p>
            <a:pPr marL="127000" indent="0">
              <a:buNone/>
            </a:pPr>
            <a:endParaRPr lang="en-US" dirty="0"/>
          </a:p>
        </p:txBody>
      </p:sp>
    </p:spTree>
    <p:extLst>
      <p:ext uri="{BB962C8B-B14F-4D97-AF65-F5344CB8AC3E}">
        <p14:creationId xmlns:p14="http://schemas.microsoft.com/office/powerpoint/2010/main" val="10385908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20000" y="737118"/>
            <a:ext cx="7704000" cy="3832007"/>
          </a:xfrm>
        </p:spPr>
        <p:txBody>
          <a:bodyPr/>
          <a:lstStyle/>
          <a:p>
            <a:pPr marL="127000" indent="0">
              <a:buNone/>
            </a:pPr>
            <a:endParaRPr lang="en-US" sz="1800" dirty="0"/>
          </a:p>
          <a:p>
            <a:pPr marL="127000" indent="0">
              <a:buNone/>
            </a:pPr>
            <a:endParaRPr lang="en-US" dirty="0"/>
          </a:p>
        </p:txBody>
      </p:sp>
      <p:pic>
        <p:nvPicPr>
          <p:cNvPr id="2" name="Picture 1">
            <a:extLst>
              <a:ext uri="{FF2B5EF4-FFF2-40B4-BE49-F238E27FC236}">
                <a16:creationId xmlns:a16="http://schemas.microsoft.com/office/drawing/2014/main" id="{73C8DC64-88C3-4567-9BC1-72B2D94408D3}"/>
              </a:ext>
            </a:extLst>
          </p:cNvPr>
          <p:cNvPicPr>
            <a:picLocks noChangeAspect="1"/>
          </p:cNvPicPr>
          <p:nvPr/>
        </p:nvPicPr>
        <p:blipFill>
          <a:blip r:embed="rId2"/>
          <a:stretch>
            <a:fillRect/>
          </a:stretch>
        </p:blipFill>
        <p:spPr>
          <a:xfrm>
            <a:off x="5426110" y="1471240"/>
            <a:ext cx="3534765" cy="2363761"/>
          </a:xfrm>
          <a:prstGeom prst="rect">
            <a:avLst/>
          </a:prstGeom>
        </p:spPr>
      </p:pic>
      <p:sp>
        <p:nvSpPr>
          <p:cNvPr id="4" name="TextBox 3">
            <a:extLst>
              <a:ext uri="{FF2B5EF4-FFF2-40B4-BE49-F238E27FC236}">
                <a16:creationId xmlns:a16="http://schemas.microsoft.com/office/drawing/2014/main" id="{F28225A9-0273-4C66-93C9-49B92BB56588}"/>
              </a:ext>
            </a:extLst>
          </p:cNvPr>
          <p:cNvSpPr txBox="1"/>
          <p:nvPr/>
        </p:nvSpPr>
        <p:spPr>
          <a:xfrm>
            <a:off x="622998" y="1085222"/>
            <a:ext cx="4692580" cy="3293209"/>
          </a:xfrm>
          <a:prstGeom prst="rect">
            <a:avLst/>
          </a:prstGeom>
          <a:noFill/>
        </p:spPr>
        <p:txBody>
          <a:bodyPr wrap="square" rtlCol="0">
            <a:spAutoFit/>
          </a:bodyPr>
          <a:lstStyle/>
          <a:p>
            <a:r>
              <a:rPr lang="en-US" sz="1600" dirty="0">
                <a:solidFill>
                  <a:schemeClr val="tx1"/>
                </a:solidFill>
              </a:rPr>
              <a:t>USER LOGIN PAGE</a:t>
            </a:r>
          </a:p>
          <a:p>
            <a:endParaRPr lang="en-US" sz="1600" dirty="0">
              <a:solidFill>
                <a:schemeClr val="tx1"/>
              </a:solidFill>
            </a:endParaRPr>
          </a:p>
          <a:p>
            <a:r>
              <a:rPr lang="en-US" sz="1600" dirty="0">
                <a:solidFill>
                  <a:schemeClr val="tx1"/>
                </a:solidFill>
              </a:rPr>
              <a:t>If the user is already an account holder, he can just login</a:t>
            </a:r>
          </a:p>
          <a:p>
            <a:r>
              <a:rPr lang="en-US" sz="1600" dirty="0">
                <a:solidFill>
                  <a:schemeClr val="tx1"/>
                </a:solidFill>
              </a:rPr>
              <a:t>giving his user credentials and press login.</a:t>
            </a:r>
          </a:p>
          <a:p>
            <a:endParaRPr lang="en-US" sz="1600" dirty="0">
              <a:solidFill>
                <a:schemeClr val="tx1"/>
              </a:solidFill>
            </a:endParaRPr>
          </a:p>
          <a:p>
            <a:r>
              <a:rPr lang="en-US" sz="1600" dirty="0">
                <a:solidFill>
                  <a:schemeClr val="tx1"/>
                </a:solidFill>
              </a:rPr>
              <a:t>If he doesn’t have an account, he can just register to create a new account by pressing the register button.</a:t>
            </a:r>
          </a:p>
          <a:p>
            <a:endParaRPr lang="en-US" sz="1600" dirty="0">
              <a:solidFill>
                <a:schemeClr val="tx1"/>
              </a:solidFill>
            </a:endParaRPr>
          </a:p>
          <a:p>
            <a:r>
              <a:rPr lang="en-US" sz="1600" dirty="0">
                <a:solidFill>
                  <a:schemeClr val="tx1"/>
                </a:solidFill>
              </a:rPr>
              <a:t>If the credentials entered by the user are wrong, an error message will be popped out indicating the wrong entry of either username or password.</a:t>
            </a:r>
          </a:p>
        </p:txBody>
      </p:sp>
    </p:spTree>
    <p:extLst>
      <p:ext uri="{BB962C8B-B14F-4D97-AF65-F5344CB8AC3E}">
        <p14:creationId xmlns:p14="http://schemas.microsoft.com/office/powerpoint/2010/main" val="26857600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20000" y="737118"/>
            <a:ext cx="7704000" cy="3832007"/>
          </a:xfrm>
        </p:spPr>
        <p:txBody>
          <a:bodyPr/>
          <a:lstStyle/>
          <a:p>
            <a:pPr marL="127000" indent="0">
              <a:buNone/>
            </a:pPr>
            <a:endParaRPr lang="en-US" sz="1800" dirty="0"/>
          </a:p>
          <a:p>
            <a:pPr marL="127000" indent="0">
              <a:buNone/>
            </a:pPr>
            <a:endParaRPr lang="en-US" dirty="0"/>
          </a:p>
        </p:txBody>
      </p:sp>
      <p:sp>
        <p:nvSpPr>
          <p:cNvPr id="4" name="TextBox 3">
            <a:extLst>
              <a:ext uri="{FF2B5EF4-FFF2-40B4-BE49-F238E27FC236}">
                <a16:creationId xmlns:a16="http://schemas.microsoft.com/office/drawing/2014/main" id="{F28225A9-0273-4C66-93C9-49B92BB56588}"/>
              </a:ext>
            </a:extLst>
          </p:cNvPr>
          <p:cNvSpPr txBox="1"/>
          <p:nvPr/>
        </p:nvSpPr>
        <p:spPr>
          <a:xfrm>
            <a:off x="622998" y="1085222"/>
            <a:ext cx="4692580" cy="3539430"/>
          </a:xfrm>
          <a:prstGeom prst="rect">
            <a:avLst/>
          </a:prstGeom>
          <a:noFill/>
        </p:spPr>
        <p:txBody>
          <a:bodyPr wrap="square" rtlCol="0">
            <a:spAutoFit/>
          </a:bodyPr>
          <a:lstStyle/>
          <a:p>
            <a:pPr lvl="1"/>
            <a:r>
              <a:rPr lang="en-US" sz="1600" dirty="0">
                <a:solidFill>
                  <a:schemeClr val="tx1"/>
                </a:solidFill>
              </a:rPr>
              <a:t>REGISTRATION FORM</a:t>
            </a:r>
          </a:p>
          <a:p>
            <a:r>
              <a:rPr lang="en-US" sz="1600" dirty="0">
                <a:solidFill>
                  <a:schemeClr val="tx1"/>
                </a:solidFill>
              </a:rPr>
              <a:t>A registration form is a list of fields that a user will input data into and submit to a company or individual. </a:t>
            </a:r>
          </a:p>
          <a:p>
            <a:r>
              <a:rPr lang="en-US" sz="1600" dirty="0">
                <a:solidFill>
                  <a:schemeClr val="tx1"/>
                </a:solidFill>
              </a:rPr>
              <a:t>New users can create an account using this registration form.</a:t>
            </a:r>
          </a:p>
          <a:p>
            <a:endParaRPr lang="en-US" sz="1600" dirty="0">
              <a:solidFill>
                <a:schemeClr val="tx1"/>
              </a:solidFill>
            </a:endParaRPr>
          </a:p>
          <a:p>
            <a:r>
              <a:rPr lang="en-US" sz="1600" dirty="0">
                <a:solidFill>
                  <a:schemeClr val="tx1"/>
                </a:solidFill>
              </a:rPr>
              <a:t>The users are required to enter his username, first name, contact number, email id, password and address to register.</a:t>
            </a:r>
          </a:p>
          <a:p>
            <a:r>
              <a:rPr lang="en-US" sz="1600" dirty="0">
                <a:solidFill>
                  <a:schemeClr val="tx1"/>
                </a:solidFill>
              </a:rPr>
              <a:t>Username is a unique value which doesn’t allow any duplicates.</a:t>
            </a:r>
          </a:p>
          <a:p>
            <a:r>
              <a:rPr lang="en-US" sz="1600" dirty="0">
                <a:solidFill>
                  <a:schemeClr val="tx1"/>
                </a:solidFill>
              </a:rPr>
              <a:t>The user can press submit and he can login to his account.</a:t>
            </a:r>
          </a:p>
        </p:txBody>
      </p:sp>
      <p:pic>
        <p:nvPicPr>
          <p:cNvPr id="5" name="Picture 4">
            <a:extLst>
              <a:ext uri="{FF2B5EF4-FFF2-40B4-BE49-F238E27FC236}">
                <a16:creationId xmlns:a16="http://schemas.microsoft.com/office/drawing/2014/main" id="{8786F086-DA5F-4BD5-B6B1-D8AD9576C3E3}"/>
              </a:ext>
            </a:extLst>
          </p:cNvPr>
          <p:cNvPicPr>
            <a:picLocks noChangeAspect="1"/>
          </p:cNvPicPr>
          <p:nvPr/>
        </p:nvPicPr>
        <p:blipFill>
          <a:blip r:embed="rId2"/>
          <a:stretch>
            <a:fillRect/>
          </a:stretch>
        </p:blipFill>
        <p:spPr>
          <a:xfrm>
            <a:off x="5315578" y="737118"/>
            <a:ext cx="3771384" cy="3722734"/>
          </a:xfrm>
          <a:prstGeom prst="rect">
            <a:avLst/>
          </a:prstGeom>
        </p:spPr>
      </p:pic>
    </p:spTree>
    <p:extLst>
      <p:ext uri="{BB962C8B-B14F-4D97-AF65-F5344CB8AC3E}">
        <p14:creationId xmlns:p14="http://schemas.microsoft.com/office/powerpoint/2010/main" val="19149909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20000" y="737118"/>
            <a:ext cx="7704000" cy="3832007"/>
          </a:xfrm>
        </p:spPr>
        <p:txBody>
          <a:bodyPr/>
          <a:lstStyle/>
          <a:p>
            <a:pPr marL="127000" indent="0">
              <a:buNone/>
            </a:pPr>
            <a:endParaRPr lang="en-US" sz="1800" dirty="0"/>
          </a:p>
          <a:p>
            <a:pPr marL="127000" indent="0">
              <a:buNone/>
            </a:pPr>
            <a:endParaRPr lang="en-US" dirty="0"/>
          </a:p>
        </p:txBody>
      </p:sp>
      <p:sp>
        <p:nvSpPr>
          <p:cNvPr id="4" name="TextBox 3">
            <a:extLst>
              <a:ext uri="{FF2B5EF4-FFF2-40B4-BE49-F238E27FC236}">
                <a16:creationId xmlns:a16="http://schemas.microsoft.com/office/drawing/2014/main" id="{F28225A9-0273-4C66-93C9-49B92BB56588}"/>
              </a:ext>
            </a:extLst>
          </p:cNvPr>
          <p:cNvSpPr txBox="1"/>
          <p:nvPr/>
        </p:nvSpPr>
        <p:spPr>
          <a:xfrm>
            <a:off x="622998" y="1085222"/>
            <a:ext cx="4692580" cy="3016210"/>
          </a:xfrm>
          <a:prstGeom prst="rect">
            <a:avLst/>
          </a:prstGeom>
          <a:noFill/>
        </p:spPr>
        <p:txBody>
          <a:bodyPr wrap="square" rtlCol="0">
            <a:spAutoFit/>
          </a:bodyPr>
          <a:lstStyle/>
          <a:p>
            <a:r>
              <a:rPr lang="en-US" sz="1800" b="1" dirty="0">
                <a:solidFill>
                  <a:schemeClr val="tx1"/>
                </a:solidFill>
              </a:rPr>
              <a:t>DASHBOARD</a:t>
            </a:r>
          </a:p>
          <a:p>
            <a:r>
              <a:rPr lang="en-US" sz="1800" dirty="0">
                <a:solidFill>
                  <a:schemeClr val="tx1"/>
                </a:solidFill>
              </a:rPr>
              <a:t>Once the user gets successfully logged in, he will be navigated to the opening page which contains three buttons namely:</a:t>
            </a:r>
          </a:p>
          <a:p>
            <a:pPr marL="285750" indent="-285750">
              <a:buFont typeface="Arial" panose="020B0604020202020204" pitchFamily="34" charset="0"/>
              <a:buChar char="•"/>
            </a:pPr>
            <a:r>
              <a:rPr lang="en-US" sz="1800" b="1" dirty="0">
                <a:solidFill>
                  <a:schemeClr val="tx1"/>
                </a:solidFill>
              </a:rPr>
              <a:t>Shopping Page </a:t>
            </a:r>
            <a:r>
              <a:rPr lang="en-US" sz="1800" dirty="0">
                <a:solidFill>
                  <a:schemeClr val="tx1"/>
                </a:solidFill>
              </a:rPr>
              <a:t>: </a:t>
            </a:r>
            <a:r>
              <a:rPr lang="en-US" sz="1600" dirty="0">
                <a:solidFill>
                  <a:schemeClr val="tx1"/>
                </a:solidFill>
              </a:rPr>
              <a:t>It contains a list of items that the user can purchase.</a:t>
            </a:r>
          </a:p>
          <a:p>
            <a:pPr marL="285750" indent="-285750">
              <a:buFont typeface="Arial" panose="020B0604020202020204" pitchFamily="34" charset="0"/>
              <a:buChar char="•"/>
            </a:pPr>
            <a:r>
              <a:rPr lang="en-US" sz="1800" b="1" dirty="0">
                <a:solidFill>
                  <a:schemeClr val="tx1"/>
                </a:solidFill>
              </a:rPr>
              <a:t>Edit Details </a:t>
            </a:r>
            <a:r>
              <a:rPr lang="en-US" sz="1800" dirty="0">
                <a:solidFill>
                  <a:schemeClr val="tx1"/>
                </a:solidFill>
              </a:rPr>
              <a:t>: </a:t>
            </a:r>
            <a:r>
              <a:rPr lang="en-US" sz="1600" dirty="0">
                <a:solidFill>
                  <a:schemeClr val="tx1"/>
                </a:solidFill>
              </a:rPr>
              <a:t>If the user wanted to edit his details, he can just click on this button.</a:t>
            </a:r>
          </a:p>
          <a:p>
            <a:pPr marL="285750" indent="-285750">
              <a:buFont typeface="Arial" panose="020B0604020202020204" pitchFamily="34" charset="0"/>
              <a:buChar char="•"/>
            </a:pPr>
            <a:r>
              <a:rPr lang="en-US" sz="1800" b="1" dirty="0">
                <a:solidFill>
                  <a:schemeClr val="tx1"/>
                </a:solidFill>
              </a:rPr>
              <a:t>User Payment History </a:t>
            </a:r>
            <a:r>
              <a:rPr lang="en-US" sz="1800" dirty="0">
                <a:solidFill>
                  <a:schemeClr val="tx1"/>
                </a:solidFill>
              </a:rPr>
              <a:t>: </a:t>
            </a:r>
            <a:r>
              <a:rPr lang="en-US" sz="1600" dirty="0">
                <a:solidFill>
                  <a:schemeClr val="tx1"/>
                </a:solidFill>
              </a:rPr>
              <a:t>This button lets the user know about all the previous transactions he made. </a:t>
            </a:r>
          </a:p>
        </p:txBody>
      </p:sp>
      <p:pic>
        <p:nvPicPr>
          <p:cNvPr id="5" name="Picture 4">
            <a:extLst>
              <a:ext uri="{FF2B5EF4-FFF2-40B4-BE49-F238E27FC236}">
                <a16:creationId xmlns:a16="http://schemas.microsoft.com/office/drawing/2014/main" id="{08A436F9-9498-4D72-9DF0-64639F106C11}"/>
              </a:ext>
            </a:extLst>
          </p:cNvPr>
          <p:cNvPicPr>
            <a:picLocks noChangeAspect="1"/>
          </p:cNvPicPr>
          <p:nvPr/>
        </p:nvPicPr>
        <p:blipFill>
          <a:blip r:embed="rId2"/>
          <a:stretch>
            <a:fillRect/>
          </a:stretch>
        </p:blipFill>
        <p:spPr>
          <a:xfrm>
            <a:off x="5204448" y="1189642"/>
            <a:ext cx="3858827" cy="2764215"/>
          </a:xfrm>
          <a:prstGeom prst="rect">
            <a:avLst/>
          </a:prstGeom>
        </p:spPr>
      </p:pic>
    </p:spTree>
    <p:extLst>
      <p:ext uri="{BB962C8B-B14F-4D97-AF65-F5344CB8AC3E}">
        <p14:creationId xmlns:p14="http://schemas.microsoft.com/office/powerpoint/2010/main" val="32225155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20000" y="737118"/>
            <a:ext cx="7704000" cy="3832007"/>
          </a:xfrm>
        </p:spPr>
        <p:txBody>
          <a:bodyPr/>
          <a:lstStyle/>
          <a:p>
            <a:pPr marL="127000" indent="0">
              <a:buNone/>
            </a:pPr>
            <a:endParaRPr lang="en-US" sz="1800" dirty="0"/>
          </a:p>
          <a:p>
            <a:pPr marL="127000" indent="0">
              <a:buNone/>
            </a:pPr>
            <a:endParaRPr lang="en-US" dirty="0"/>
          </a:p>
        </p:txBody>
      </p:sp>
      <p:pic>
        <p:nvPicPr>
          <p:cNvPr id="2" name="Picture 1">
            <a:extLst>
              <a:ext uri="{FF2B5EF4-FFF2-40B4-BE49-F238E27FC236}">
                <a16:creationId xmlns:a16="http://schemas.microsoft.com/office/drawing/2014/main" id="{9489C7EC-C130-4300-8491-74FB33BB3C72}"/>
              </a:ext>
            </a:extLst>
          </p:cNvPr>
          <p:cNvPicPr>
            <a:picLocks noChangeAspect="1"/>
          </p:cNvPicPr>
          <p:nvPr/>
        </p:nvPicPr>
        <p:blipFill>
          <a:blip r:embed="rId2"/>
          <a:stretch>
            <a:fillRect/>
          </a:stretch>
        </p:blipFill>
        <p:spPr>
          <a:xfrm>
            <a:off x="5054321" y="1004002"/>
            <a:ext cx="4009292" cy="3178649"/>
          </a:xfrm>
          <a:prstGeom prst="rect">
            <a:avLst/>
          </a:prstGeom>
        </p:spPr>
      </p:pic>
      <p:sp>
        <p:nvSpPr>
          <p:cNvPr id="5" name="TextBox 4">
            <a:extLst>
              <a:ext uri="{FF2B5EF4-FFF2-40B4-BE49-F238E27FC236}">
                <a16:creationId xmlns:a16="http://schemas.microsoft.com/office/drawing/2014/main" id="{1FA4A71A-8461-4BB6-A1CE-CEFD011A4CED}"/>
              </a:ext>
            </a:extLst>
          </p:cNvPr>
          <p:cNvSpPr txBox="1"/>
          <p:nvPr/>
        </p:nvSpPr>
        <p:spPr>
          <a:xfrm>
            <a:off x="720000" y="637184"/>
            <a:ext cx="4073064" cy="4031873"/>
          </a:xfrm>
          <a:prstGeom prst="rect">
            <a:avLst/>
          </a:prstGeom>
          <a:noFill/>
        </p:spPr>
        <p:txBody>
          <a:bodyPr wrap="square" rtlCol="0">
            <a:spAutoFit/>
          </a:bodyPr>
          <a:lstStyle/>
          <a:p>
            <a:r>
              <a:rPr lang="en-US" sz="1600" dirty="0">
                <a:solidFill>
                  <a:schemeClr val="tx1"/>
                </a:solidFill>
              </a:rPr>
              <a:t>SHOPPING PAGE:</a:t>
            </a:r>
          </a:p>
          <a:p>
            <a:r>
              <a:rPr lang="en-US" sz="1600" dirty="0">
                <a:solidFill>
                  <a:schemeClr val="tx1"/>
                </a:solidFill>
              </a:rPr>
              <a:t>This page consists of the product details divided in their respective categories.</a:t>
            </a:r>
          </a:p>
          <a:p>
            <a:r>
              <a:rPr lang="en-US" sz="1600" dirty="0">
                <a:solidFill>
                  <a:schemeClr val="tx1"/>
                </a:solidFill>
              </a:rPr>
              <a:t>The categories contain </a:t>
            </a:r>
          </a:p>
          <a:p>
            <a:pPr marL="285750" indent="-285750">
              <a:buFont typeface="Arial" panose="020B0604020202020204" pitchFamily="34" charset="0"/>
              <a:buChar char="•"/>
            </a:pPr>
            <a:r>
              <a:rPr lang="en-US" sz="1600" dirty="0">
                <a:solidFill>
                  <a:schemeClr val="tx1"/>
                </a:solidFill>
              </a:rPr>
              <a:t>Vegetables and fruits.</a:t>
            </a:r>
          </a:p>
          <a:p>
            <a:pPr marL="285750" indent="-285750">
              <a:buFont typeface="Arial" panose="020B0604020202020204" pitchFamily="34" charset="0"/>
              <a:buChar char="•"/>
            </a:pPr>
            <a:r>
              <a:rPr lang="en-US" sz="1600" dirty="0">
                <a:solidFill>
                  <a:schemeClr val="tx1"/>
                </a:solidFill>
              </a:rPr>
              <a:t>Electronics and Devices.</a:t>
            </a:r>
          </a:p>
          <a:p>
            <a:pPr marL="285750" indent="-285750">
              <a:buFont typeface="Arial" panose="020B0604020202020204" pitchFamily="34" charset="0"/>
              <a:buChar char="•"/>
            </a:pPr>
            <a:r>
              <a:rPr lang="en-US" sz="1600" dirty="0">
                <a:solidFill>
                  <a:schemeClr val="tx1"/>
                </a:solidFill>
              </a:rPr>
              <a:t>House and Kitchen</a:t>
            </a:r>
          </a:p>
          <a:p>
            <a:r>
              <a:rPr lang="en-US" sz="1600" dirty="0">
                <a:solidFill>
                  <a:schemeClr val="tx1"/>
                </a:solidFill>
              </a:rPr>
              <a:t>The user can click on </a:t>
            </a:r>
            <a:r>
              <a:rPr lang="en-US" sz="1600" b="1" dirty="0">
                <a:solidFill>
                  <a:schemeClr val="tx1"/>
                </a:solidFill>
              </a:rPr>
              <a:t>add</a:t>
            </a:r>
            <a:r>
              <a:rPr lang="en-US" sz="1600" dirty="0">
                <a:solidFill>
                  <a:schemeClr val="tx1"/>
                </a:solidFill>
              </a:rPr>
              <a:t> right below the product to add the item into their shopping cart.</a:t>
            </a:r>
          </a:p>
          <a:p>
            <a:endParaRPr lang="en-US" sz="1600" dirty="0">
              <a:solidFill>
                <a:schemeClr val="tx1"/>
              </a:solidFill>
            </a:endParaRPr>
          </a:p>
          <a:p>
            <a:r>
              <a:rPr lang="en-US" sz="1600" dirty="0">
                <a:solidFill>
                  <a:schemeClr val="tx1"/>
                </a:solidFill>
              </a:rPr>
              <a:t>The profile and cart can also be accessed the logos on the top ends.</a:t>
            </a:r>
          </a:p>
          <a:p>
            <a:endParaRPr lang="en-US" sz="1600" dirty="0">
              <a:solidFill>
                <a:schemeClr val="tx1"/>
              </a:solidFill>
            </a:endParaRPr>
          </a:p>
          <a:p>
            <a:r>
              <a:rPr lang="en-US" sz="1600" dirty="0">
                <a:solidFill>
                  <a:schemeClr val="tx1"/>
                </a:solidFill>
              </a:rPr>
              <a:t>The total amount of all the items is calculated at the right bottom.  </a:t>
            </a:r>
          </a:p>
        </p:txBody>
      </p:sp>
    </p:spTree>
    <p:extLst>
      <p:ext uri="{BB962C8B-B14F-4D97-AF65-F5344CB8AC3E}">
        <p14:creationId xmlns:p14="http://schemas.microsoft.com/office/powerpoint/2010/main" val="937218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20000" y="737118"/>
            <a:ext cx="7704000" cy="3832007"/>
          </a:xfrm>
        </p:spPr>
        <p:txBody>
          <a:bodyPr/>
          <a:lstStyle/>
          <a:p>
            <a:pPr marL="127000" indent="0">
              <a:buNone/>
            </a:pPr>
            <a:endParaRPr lang="en-US" sz="1800" dirty="0"/>
          </a:p>
          <a:p>
            <a:pPr marL="127000" indent="0">
              <a:buNone/>
            </a:pPr>
            <a:endParaRPr lang="en-US" dirty="0"/>
          </a:p>
        </p:txBody>
      </p:sp>
      <p:sp>
        <p:nvSpPr>
          <p:cNvPr id="5" name="TextBox 4">
            <a:extLst>
              <a:ext uri="{FF2B5EF4-FFF2-40B4-BE49-F238E27FC236}">
                <a16:creationId xmlns:a16="http://schemas.microsoft.com/office/drawing/2014/main" id="{1FA4A71A-8461-4BB6-A1CE-CEFD011A4CED}"/>
              </a:ext>
            </a:extLst>
          </p:cNvPr>
          <p:cNvSpPr txBox="1"/>
          <p:nvPr/>
        </p:nvSpPr>
        <p:spPr>
          <a:xfrm>
            <a:off x="720000" y="873143"/>
            <a:ext cx="4073064" cy="3139321"/>
          </a:xfrm>
          <a:prstGeom prst="rect">
            <a:avLst/>
          </a:prstGeom>
          <a:noFill/>
        </p:spPr>
        <p:txBody>
          <a:bodyPr wrap="square" rtlCol="0">
            <a:spAutoFit/>
          </a:bodyPr>
          <a:lstStyle/>
          <a:p>
            <a:r>
              <a:rPr lang="en-US" sz="1800" dirty="0">
                <a:solidFill>
                  <a:schemeClr val="tx1"/>
                </a:solidFill>
              </a:rPr>
              <a:t>EDIT ACCOUNT:</a:t>
            </a:r>
          </a:p>
          <a:p>
            <a:r>
              <a:rPr lang="en-US" sz="1800" dirty="0">
                <a:solidFill>
                  <a:schemeClr val="tx1"/>
                </a:solidFill>
              </a:rPr>
              <a:t>The user can also edit his account once he logged in successfully.</a:t>
            </a:r>
          </a:p>
          <a:p>
            <a:r>
              <a:rPr lang="en-US" sz="1800" dirty="0">
                <a:solidFill>
                  <a:schemeClr val="tx1"/>
                </a:solidFill>
              </a:rPr>
              <a:t>The user can edit his first name, last name,</a:t>
            </a:r>
          </a:p>
          <a:p>
            <a:r>
              <a:rPr lang="en-US" sz="1800" dirty="0">
                <a:solidFill>
                  <a:schemeClr val="tx1"/>
                </a:solidFill>
              </a:rPr>
              <a:t>Phone number, password and his address.</a:t>
            </a:r>
          </a:p>
          <a:p>
            <a:endParaRPr lang="en-US" sz="1800" dirty="0">
              <a:solidFill>
                <a:schemeClr val="tx1"/>
              </a:solidFill>
            </a:endParaRPr>
          </a:p>
          <a:p>
            <a:r>
              <a:rPr lang="en-US" sz="1800" dirty="0">
                <a:solidFill>
                  <a:schemeClr val="tx1"/>
                </a:solidFill>
              </a:rPr>
              <a:t>Once the user is satisfied with his modifications, he can just click on </a:t>
            </a:r>
            <a:r>
              <a:rPr lang="en-US" sz="1800" b="1" dirty="0">
                <a:solidFill>
                  <a:schemeClr val="tx1"/>
                </a:solidFill>
              </a:rPr>
              <a:t>save</a:t>
            </a:r>
            <a:r>
              <a:rPr lang="en-US" sz="1800" dirty="0">
                <a:solidFill>
                  <a:schemeClr val="tx1"/>
                </a:solidFill>
              </a:rPr>
              <a:t> to save the changes made.</a:t>
            </a:r>
          </a:p>
        </p:txBody>
      </p:sp>
      <p:pic>
        <p:nvPicPr>
          <p:cNvPr id="4" name="Picture 3">
            <a:extLst>
              <a:ext uri="{FF2B5EF4-FFF2-40B4-BE49-F238E27FC236}">
                <a16:creationId xmlns:a16="http://schemas.microsoft.com/office/drawing/2014/main" id="{7A151988-A1BC-4EB9-A6A7-B06B9EC12A16}"/>
              </a:ext>
            </a:extLst>
          </p:cNvPr>
          <p:cNvPicPr>
            <a:picLocks noChangeAspect="1"/>
          </p:cNvPicPr>
          <p:nvPr/>
        </p:nvPicPr>
        <p:blipFill>
          <a:blip r:embed="rId2"/>
          <a:stretch>
            <a:fillRect/>
          </a:stretch>
        </p:blipFill>
        <p:spPr>
          <a:xfrm>
            <a:off x="5044273" y="873143"/>
            <a:ext cx="3816118" cy="3461007"/>
          </a:xfrm>
          <a:prstGeom prst="rect">
            <a:avLst/>
          </a:prstGeom>
        </p:spPr>
      </p:pic>
    </p:spTree>
    <p:extLst>
      <p:ext uri="{BB962C8B-B14F-4D97-AF65-F5344CB8AC3E}">
        <p14:creationId xmlns:p14="http://schemas.microsoft.com/office/powerpoint/2010/main" val="21989741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10"/>
        <p:cNvGrpSpPr/>
        <p:nvPr/>
      </p:nvGrpSpPr>
      <p:grpSpPr>
        <a:xfrm>
          <a:off x="0" y="0"/>
          <a:ext cx="0" cy="0"/>
          <a:chOff x="0" y="0"/>
          <a:chExt cx="0" cy="0"/>
        </a:xfrm>
      </p:grpSpPr>
      <p:sp>
        <p:nvSpPr>
          <p:cNvPr id="1911" name="Google Shape;1911;p28"/>
          <p:cNvSpPr txBox="1">
            <a:spLocks noGrp="1"/>
          </p:cNvSpPr>
          <p:nvPr>
            <p:ph type="title"/>
          </p:nvPr>
        </p:nvSpPr>
        <p:spPr>
          <a:xfrm>
            <a:off x="4914300" y="1600200"/>
            <a:ext cx="3509700" cy="5871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a:t>OUR COMPANY</a:t>
            </a:r>
            <a:endParaRPr/>
          </a:p>
        </p:txBody>
      </p:sp>
      <p:sp>
        <p:nvSpPr>
          <p:cNvPr id="1912" name="Google Shape;1912;p28"/>
          <p:cNvSpPr txBox="1">
            <a:spLocks noGrp="1"/>
          </p:cNvSpPr>
          <p:nvPr>
            <p:ph type="subTitle" idx="1"/>
          </p:nvPr>
        </p:nvSpPr>
        <p:spPr>
          <a:xfrm>
            <a:off x="4914175" y="2571750"/>
            <a:ext cx="3509700" cy="14934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a:t>Mercury is the closest planet to the Sun and the smallest one in the Solar System—it’s only a bit larger than the Moon. The planet’s name has nothing to do with the liquid metal</a:t>
            </a:r>
            <a:endParaRPr/>
          </a:p>
        </p:txBody>
      </p:sp>
      <p:grpSp>
        <p:nvGrpSpPr>
          <p:cNvPr id="1913" name="Google Shape;1913;p28"/>
          <p:cNvGrpSpPr/>
          <p:nvPr/>
        </p:nvGrpSpPr>
        <p:grpSpPr>
          <a:xfrm>
            <a:off x="2079988" y="2381809"/>
            <a:ext cx="622204" cy="916058"/>
            <a:chOff x="2071313" y="2116009"/>
            <a:chExt cx="622204" cy="916058"/>
          </a:xfrm>
        </p:grpSpPr>
        <p:sp>
          <p:nvSpPr>
            <p:cNvPr id="1914" name="Google Shape;1914;p28"/>
            <p:cNvSpPr/>
            <p:nvPr/>
          </p:nvSpPr>
          <p:spPr>
            <a:xfrm>
              <a:off x="2088552" y="2798660"/>
              <a:ext cx="602092" cy="233408"/>
            </a:xfrm>
            <a:custGeom>
              <a:avLst/>
              <a:gdLst/>
              <a:ahLst/>
              <a:cxnLst/>
              <a:rect l="l" t="t" r="r" b="b"/>
              <a:pathLst>
                <a:path w="5239" h="2031" extrusionOk="0">
                  <a:moveTo>
                    <a:pt x="1" y="1"/>
                  </a:moveTo>
                  <a:lnTo>
                    <a:pt x="1" y="1504"/>
                  </a:lnTo>
                  <a:lnTo>
                    <a:pt x="1" y="1605"/>
                  </a:lnTo>
                  <a:cubicBezTo>
                    <a:pt x="1" y="1855"/>
                    <a:pt x="1179" y="2031"/>
                    <a:pt x="2607" y="2031"/>
                  </a:cubicBezTo>
                  <a:cubicBezTo>
                    <a:pt x="4061" y="2031"/>
                    <a:pt x="5239" y="1855"/>
                    <a:pt x="5239" y="1605"/>
                  </a:cubicBezTo>
                  <a:lnTo>
                    <a:pt x="5239" y="1504"/>
                  </a:lnTo>
                  <a:lnTo>
                    <a:pt x="5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8"/>
            <p:cNvSpPr/>
            <p:nvPr/>
          </p:nvSpPr>
          <p:spPr>
            <a:xfrm>
              <a:off x="2088552" y="2798660"/>
              <a:ext cx="602092" cy="233408"/>
            </a:xfrm>
            <a:custGeom>
              <a:avLst/>
              <a:gdLst/>
              <a:ahLst/>
              <a:cxnLst/>
              <a:rect l="l" t="t" r="r" b="b"/>
              <a:pathLst>
                <a:path w="5239" h="2031" fill="none" extrusionOk="0">
                  <a:moveTo>
                    <a:pt x="5239" y="1504"/>
                  </a:moveTo>
                  <a:lnTo>
                    <a:pt x="5239" y="1605"/>
                  </a:lnTo>
                  <a:cubicBezTo>
                    <a:pt x="5239" y="1855"/>
                    <a:pt x="4061" y="2031"/>
                    <a:pt x="2607" y="2031"/>
                  </a:cubicBezTo>
                  <a:cubicBezTo>
                    <a:pt x="1179" y="2031"/>
                    <a:pt x="1" y="1855"/>
                    <a:pt x="1" y="1605"/>
                  </a:cubicBezTo>
                  <a:lnTo>
                    <a:pt x="1" y="1504"/>
                  </a:lnTo>
                  <a:lnTo>
                    <a:pt x="1" y="1"/>
                  </a:lnTo>
                  <a:lnTo>
                    <a:pt x="5239" y="1"/>
                  </a:lnTo>
                  <a:close/>
                </a:path>
              </a:pathLst>
            </a:custGeom>
            <a:noFill/>
            <a:ln w="19050" cap="flat" cmpd="sng">
              <a:solidFill>
                <a:schemeClr val="accent3"/>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8"/>
            <p:cNvSpPr/>
            <p:nvPr/>
          </p:nvSpPr>
          <p:spPr>
            <a:xfrm>
              <a:off x="2082806" y="2732463"/>
              <a:ext cx="610711" cy="129633"/>
            </a:xfrm>
            <a:custGeom>
              <a:avLst/>
              <a:gdLst/>
              <a:ahLst/>
              <a:cxnLst/>
              <a:rect l="l" t="t" r="r" b="b"/>
              <a:pathLst>
                <a:path w="5314" h="1128" extrusionOk="0">
                  <a:moveTo>
                    <a:pt x="2657" y="0"/>
                  </a:moveTo>
                  <a:cubicBezTo>
                    <a:pt x="1204" y="0"/>
                    <a:pt x="1" y="251"/>
                    <a:pt x="1" y="551"/>
                  </a:cubicBezTo>
                  <a:cubicBezTo>
                    <a:pt x="1" y="877"/>
                    <a:pt x="1204" y="1128"/>
                    <a:pt x="2657" y="1128"/>
                  </a:cubicBezTo>
                  <a:cubicBezTo>
                    <a:pt x="4136" y="1128"/>
                    <a:pt x="5314" y="877"/>
                    <a:pt x="5314" y="551"/>
                  </a:cubicBezTo>
                  <a:cubicBezTo>
                    <a:pt x="5314" y="251"/>
                    <a:pt x="4136" y="0"/>
                    <a:pt x="2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8"/>
            <p:cNvSpPr/>
            <p:nvPr/>
          </p:nvSpPr>
          <p:spPr>
            <a:xfrm>
              <a:off x="2082806" y="2732463"/>
              <a:ext cx="610711" cy="129633"/>
            </a:xfrm>
            <a:custGeom>
              <a:avLst/>
              <a:gdLst/>
              <a:ahLst/>
              <a:cxnLst/>
              <a:rect l="l" t="t" r="r" b="b"/>
              <a:pathLst>
                <a:path w="5314" h="1128" fill="none" extrusionOk="0">
                  <a:moveTo>
                    <a:pt x="5314" y="551"/>
                  </a:moveTo>
                  <a:cubicBezTo>
                    <a:pt x="5314" y="877"/>
                    <a:pt x="4136" y="1128"/>
                    <a:pt x="2657" y="1128"/>
                  </a:cubicBezTo>
                  <a:cubicBezTo>
                    <a:pt x="1204" y="1128"/>
                    <a:pt x="1" y="877"/>
                    <a:pt x="1" y="551"/>
                  </a:cubicBezTo>
                  <a:cubicBezTo>
                    <a:pt x="1" y="251"/>
                    <a:pt x="1204" y="0"/>
                    <a:pt x="2657" y="0"/>
                  </a:cubicBezTo>
                  <a:cubicBezTo>
                    <a:pt x="4136" y="0"/>
                    <a:pt x="5314" y="251"/>
                    <a:pt x="5314" y="551"/>
                  </a:cubicBezTo>
                  <a:close/>
                </a:path>
              </a:pathLst>
            </a:custGeom>
            <a:noFill/>
            <a:ln w="19050" cap="flat" cmpd="sng">
              <a:solidFill>
                <a:schemeClr val="accent3"/>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8"/>
            <p:cNvSpPr/>
            <p:nvPr/>
          </p:nvSpPr>
          <p:spPr>
            <a:xfrm>
              <a:off x="2169229" y="2700744"/>
              <a:ext cx="414879" cy="161351"/>
            </a:xfrm>
            <a:custGeom>
              <a:avLst/>
              <a:gdLst/>
              <a:ahLst/>
              <a:cxnLst/>
              <a:rect l="l" t="t" r="r" b="b"/>
              <a:pathLst>
                <a:path w="3610" h="1404" extrusionOk="0">
                  <a:moveTo>
                    <a:pt x="0" y="0"/>
                  </a:moveTo>
                  <a:lnTo>
                    <a:pt x="0" y="1028"/>
                  </a:lnTo>
                  <a:lnTo>
                    <a:pt x="0" y="1103"/>
                  </a:lnTo>
                  <a:cubicBezTo>
                    <a:pt x="0" y="1279"/>
                    <a:pt x="802" y="1404"/>
                    <a:pt x="1805" y="1404"/>
                  </a:cubicBezTo>
                  <a:cubicBezTo>
                    <a:pt x="2807" y="1404"/>
                    <a:pt x="3609" y="1279"/>
                    <a:pt x="3609" y="1103"/>
                  </a:cubicBezTo>
                  <a:lnTo>
                    <a:pt x="3609" y="1028"/>
                  </a:lnTo>
                  <a:lnTo>
                    <a:pt x="36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8"/>
            <p:cNvSpPr/>
            <p:nvPr/>
          </p:nvSpPr>
          <p:spPr>
            <a:xfrm>
              <a:off x="2169229" y="2700744"/>
              <a:ext cx="414879" cy="161351"/>
            </a:xfrm>
            <a:custGeom>
              <a:avLst/>
              <a:gdLst/>
              <a:ahLst/>
              <a:cxnLst/>
              <a:rect l="l" t="t" r="r" b="b"/>
              <a:pathLst>
                <a:path w="3610" h="1404" fill="none" extrusionOk="0">
                  <a:moveTo>
                    <a:pt x="3609" y="1028"/>
                  </a:moveTo>
                  <a:lnTo>
                    <a:pt x="3609" y="1103"/>
                  </a:lnTo>
                  <a:cubicBezTo>
                    <a:pt x="3609" y="1279"/>
                    <a:pt x="2807" y="1404"/>
                    <a:pt x="1805" y="1404"/>
                  </a:cubicBezTo>
                  <a:cubicBezTo>
                    <a:pt x="802" y="1404"/>
                    <a:pt x="0" y="1279"/>
                    <a:pt x="0" y="1103"/>
                  </a:cubicBezTo>
                  <a:lnTo>
                    <a:pt x="0" y="1028"/>
                  </a:lnTo>
                  <a:lnTo>
                    <a:pt x="0" y="0"/>
                  </a:lnTo>
                  <a:lnTo>
                    <a:pt x="3609" y="0"/>
                  </a:lnTo>
                  <a:close/>
                </a:path>
              </a:pathLst>
            </a:custGeom>
            <a:noFill/>
            <a:ln w="19050" cap="flat" cmpd="sng">
              <a:solidFill>
                <a:schemeClr val="accent3"/>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8"/>
            <p:cNvSpPr/>
            <p:nvPr/>
          </p:nvSpPr>
          <p:spPr>
            <a:xfrm>
              <a:off x="2074187" y="2490433"/>
              <a:ext cx="602092" cy="236281"/>
            </a:xfrm>
            <a:custGeom>
              <a:avLst/>
              <a:gdLst/>
              <a:ahLst/>
              <a:cxnLst/>
              <a:rect l="l" t="t" r="r" b="b"/>
              <a:pathLst>
                <a:path w="5239" h="2056" extrusionOk="0">
                  <a:moveTo>
                    <a:pt x="0" y="1"/>
                  </a:moveTo>
                  <a:lnTo>
                    <a:pt x="0" y="1505"/>
                  </a:lnTo>
                  <a:lnTo>
                    <a:pt x="0" y="1605"/>
                  </a:lnTo>
                  <a:cubicBezTo>
                    <a:pt x="0" y="1855"/>
                    <a:pt x="1178" y="2056"/>
                    <a:pt x="2632" y="2056"/>
                  </a:cubicBezTo>
                  <a:cubicBezTo>
                    <a:pt x="4060" y="2056"/>
                    <a:pt x="5238" y="1855"/>
                    <a:pt x="5238" y="1605"/>
                  </a:cubicBezTo>
                  <a:lnTo>
                    <a:pt x="5238" y="1505"/>
                  </a:lnTo>
                  <a:lnTo>
                    <a:pt x="52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8"/>
            <p:cNvSpPr/>
            <p:nvPr/>
          </p:nvSpPr>
          <p:spPr>
            <a:xfrm>
              <a:off x="2074187" y="2490433"/>
              <a:ext cx="602092" cy="236281"/>
            </a:xfrm>
            <a:custGeom>
              <a:avLst/>
              <a:gdLst/>
              <a:ahLst/>
              <a:cxnLst/>
              <a:rect l="l" t="t" r="r" b="b"/>
              <a:pathLst>
                <a:path w="5239" h="2056" fill="none" extrusionOk="0">
                  <a:moveTo>
                    <a:pt x="5238" y="1505"/>
                  </a:moveTo>
                  <a:lnTo>
                    <a:pt x="5238" y="1605"/>
                  </a:lnTo>
                  <a:cubicBezTo>
                    <a:pt x="5238" y="1855"/>
                    <a:pt x="4060" y="2056"/>
                    <a:pt x="2632" y="2056"/>
                  </a:cubicBezTo>
                  <a:cubicBezTo>
                    <a:pt x="1178" y="2056"/>
                    <a:pt x="0" y="1855"/>
                    <a:pt x="0" y="1605"/>
                  </a:cubicBezTo>
                  <a:lnTo>
                    <a:pt x="0" y="1505"/>
                  </a:lnTo>
                  <a:lnTo>
                    <a:pt x="0" y="1"/>
                  </a:lnTo>
                  <a:lnTo>
                    <a:pt x="5238" y="1"/>
                  </a:lnTo>
                  <a:close/>
                </a:path>
              </a:pathLst>
            </a:custGeom>
            <a:noFill/>
            <a:ln w="19050" cap="flat" cmpd="sng">
              <a:solidFill>
                <a:schemeClr val="accent3"/>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8"/>
            <p:cNvSpPr/>
            <p:nvPr/>
          </p:nvSpPr>
          <p:spPr>
            <a:xfrm>
              <a:off x="2071313" y="2424236"/>
              <a:ext cx="610711" cy="124001"/>
            </a:xfrm>
            <a:custGeom>
              <a:avLst/>
              <a:gdLst/>
              <a:ahLst/>
              <a:cxnLst/>
              <a:rect l="l" t="t" r="r" b="b"/>
              <a:pathLst>
                <a:path w="5314" h="1079" extrusionOk="0">
                  <a:moveTo>
                    <a:pt x="2657" y="0"/>
                  </a:moveTo>
                  <a:cubicBezTo>
                    <a:pt x="1178" y="0"/>
                    <a:pt x="0" y="251"/>
                    <a:pt x="0" y="552"/>
                  </a:cubicBezTo>
                  <a:cubicBezTo>
                    <a:pt x="0" y="853"/>
                    <a:pt x="1178" y="1078"/>
                    <a:pt x="2657" y="1078"/>
                  </a:cubicBezTo>
                  <a:cubicBezTo>
                    <a:pt x="4111" y="1078"/>
                    <a:pt x="5314" y="853"/>
                    <a:pt x="5314" y="552"/>
                  </a:cubicBezTo>
                  <a:cubicBezTo>
                    <a:pt x="5314" y="251"/>
                    <a:pt x="4111" y="0"/>
                    <a:pt x="2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8"/>
            <p:cNvSpPr/>
            <p:nvPr/>
          </p:nvSpPr>
          <p:spPr>
            <a:xfrm>
              <a:off x="2247033" y="2490433"/>
              <a:ext cx="259271" cy="43326"/>
            </a:xfrm>
            <a:custGeom>
              <a:avLst/>
              <a:gdLst/>
              <a:ahLst/>
              <a:cxnLst/>
              <a:rect l="l" t="t" r="r" b="b"/>
              <a:pathLst>
                <a:path w="2256" h="377" extrusionOk="0">
                  <a:moveTo>
                    <a:pt x="1128" y="1"/>
                  </a:moveTo>
                  <a:cubicBezTo>
                    <a:pt x="501" y="1"/>
                    <a:pt x="0" y="76"/>
                    <a:pt x="0" y="176"/>
                  </a:cubicBezTo>
                  <a:cubicBezTo>
                    <a:pt x="0" y="302"/>
                    <a:pt x="501" y="377"/>
                    <a:pt x="1128" y="377"/>
                  </a:cubicBezTo>
                  <a:cubicBezTo>
                    <a:pt x="1754" y="377"/>
                    <a:pt x="2256" y="302"/>
                    <a:pt x="2256" y="176"/>
                  </a:cubicBezTo>
                  <a:cubicBezTo>
                    <a:pt x="2256" y="76"/>
                    <a:pt x="1754" y="1"/>
                    <a:pt x="1128" y="1"/>
                  </a:cubicBezTo>
                  <a:close/>
                </a:path>
              </a:pathLst>
            </a:custGeom>
            <a:solidFill>
              <a:srgbClr val="00A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8"/>
            <p:cNvSpPr/>
            <p:nvPr/>
          </p:nvSpPr>
          <p:spPr>
            <a:xfrm>
              <a:off x="2071313" y="2424236"/>
              <a:ext cx="610711" cy="124001"/>
            </a:xfrm>
            <a:custGeom>
              <a:avLst/>
              <a:gdLst/>
              <a:ahLst/>
              <a:cxnLst/>
              <a:rect l="l" t="t" r="r" b="b"/>
              <a:pathLst>
                <a:path w="5314" h="1079" fill="none" extrusionOk="0">
                  <a:moveTo>
                    <a:pt x="5314" y="552"/>
                  </a:moveTo>
                  <a:cubicBezTo>
                    <a:pt x="5314" y="853"/>
                    <a:pt x="4111" y="1078"/>
                    <a:pt x="2657" y="1078"/>
                  </a:cubicBezTo>
                  <a:cubicBezTo>
                    <a:pt x="1178" y="1078"/>
                    <a:pt x="0" y="853"/>
                    <a:pt x="0" y="552"/>
                  </a:cubicBezTo>
                  <a:cubicBezTo>
                    <a:pt x="0" y="251"/>
                    <a:pt x="1178" y="0"/>
                    <a:pt x="2657" y="0"/>
                  </a:cubicBezTo>
                  <a:cubicBezTo>
                    <a:pt x="4111" y="0"/>
                    <a:pt x="5314" y="251"/>
                    <a:pt x="5314" y="552"/>
                  </a:cubicBezTo>
                  <a:close/>
                </a:path>
              </a:pathLst>
            </a:custGeom>
            <a:noFill/>
            <a:ln w="19050" cap="flat" cmpd="sng">
              <a:solidFill>
                <a:schemeClr val="accent3"/>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8"/>
            <p:cNvSpPr/>
            <p:nvPr/>
          </p:nvSpPr>
          <p:spPr>
            <a:xfrm>
              <a:off x="2169229" y="2392517"/>
              <a:ext cx="414879" cy="161466"/>
            </a:xfrm>
            <a:custGeom>
              <a:avLst/>
              <a:gdLst/>
              <a:ahLst/>
              <a:cxnLst/>
              <a:rect l="l" t="t" r="r" b="b"/>
              <a:pathLst>
                <a:path w="3610" h="1405" extrusionOk="0">
                  <a:moveTo>
                    <a:pt x="0" y="1"/>
                  </a:moveTo>
                  <a:lnTo>
                    <a:pt x="0" y="1028"/>
                  </a:lnTo>
                  <a:lnTo>
                    <a:pt x="0" y="1103"/>
                  </a:lnTo>
                  <a:cubicBezTo>
                    <a:pt x="0" y="1279"/>
                    <a:pt x="802" y="1404"/>
                    <a:pt x="1805" y="1404"/>
                  </a:cubicBezTo>
                  <a:cubicBezTo>
                    <a:pt x="2807" y="1404"/>
                    <a:pt x="3609" y="1279"/>
                    <a:pt x="3609" y="1103"/>
                  </a:cubicBezTo>
                  <a:lnTo>
                    <a:pt x="3609" y="1028"/>
                  </a:lnTo>
                  <a:lnTo>
                    <a:pt x="36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8"/>
            <p:cNvSpPr/>
            <p:nvPr/>
          </p:nvSpPr>
          <p:spPr>
            <a:xfrm>
              <a:off x="2169229" y="2392517"/>
              <a:ext cx="414879" cy="161466"/>
            </a:xfrm>
            <a:custGeom>
              <a:avLst/>
              <a:gdLst/>
              <a:ahLst/>
              <a:cxnLst/>
              <a:rect l="l" t="t" r="r" b="b"/>
              <a:pathLst>
                <a:path w="3610" h="1405" fill="none" extrusionOk="0">
                  <a:moveTo>
                    <a:pt x="3609" y="1028"/>
                  </a:moveTo>
                  <a:lnTo>
                    <a:pt x="3609" y="1103"/>
                  </a:lnTo>
                  <a:cubicBezTo>
                    <a:pt x="3609" y="1279"/>
                    <a:pt x="2807" y="1404"/>
                    <a:pt x="1805" y="1404"/>
                  </a:cubicBezTo>
                  <a:cubicBezTo>
                    <a:pt x="802" y="1404"/>
                    <a:pt x="0" y="1279"/>
                    <a:pt x="0" y="1103"/>
                  </a:cubicBezTo>
                  <a:lnTo>
                    <a:pt x="0" y="1028"/>
                  </a:lnTo>
                  <a:lnTo>
                    <a:pt x="0" y="1"/>
                  </a:lnTo>
                  <a:lnTo>
                    <a:pt x="3609" y="1"/>
                  </a:lnTo>
                  <a:close/>
                </a:path>
              </a:pathLst>
            </a:custGeom>
            <a:noFill/>
            <a:ln w="19050" cap="flat" cmpd="sng">
              <a:solidFill>
                <a:schemeClr val="accent3"/>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8"/>
            <p:cNvSpPr/>
            <p:nvPr/>
          </p:nvSpPr>
          <p:spPr>
            <a:xfrm>
              <a:off x="2074187" y="2182320"/>
              <a:ext cx="602092" cy="236281"/>
            </a:xfrm>
            <a:custGeom>
              <a:avLst/>
              <a:gdLst/>
              <a:ahLst/>
              <a:cxnLst/>
              <a:rect l="l" t="t" r="r" b="b"/>
              <a:pathLst>
                <a:path w="5239" h="2056" extrusionOk="0">
                  <a:moveTo>
                    <a:pt x="0" y="0"/>
                  </a:moveTo>
                  <a:lnTo>
                    <a:pt x="0" y="1504"/>
                  </a:lnTo>
                  <a:lnTo>
                    <a:pt x="0" y="1604"/>
                  </a:lnTo>
                  <a:cubicBezTo>
                    <a:pt x="0" y="1855"/>
                    <a:pt x="1178" y="2055"/>
                    <a:pt x="2632" y="2055"/>
                  </a:cubicBezTo>
                  <a:cubicBezTo>
                    <a:pt x="4060" y="2055"/>
                    <a:pt x="5238" y="1855"/>
                    <a:pt x="5238" y="1604"/>
                  </a:cubicBezTo>
                  <a:lnTo>
                    <a:pt x="5238" y="1504"/>
                  </a:lnTo>
                  <a:lnTo>
                    <a:pt x="52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8"/>
            <p:cNvSpPr/>
            <p:nvPr/>
          </p:nvSpPr>
          <p:spPr>
            <a:xfrm>
              <a:off x="2074187" y="2182320"/>
              <a:ext cx="602092" cy="236281"/>
            </a:xfrm>
            <a:custGeom>
              <a:avLst/>
              <a:gdLst/>
              <a:ahLst/>
              <a:cxnLst/>
              <a:rect l="l" t="t" r="r" b="b"/>
              <a:pathLst>
                <a:path w="5239" h="2056" fill="none" extrusionOk="0">
                  <a:moveTo>
                    <a:pt x="5238" y="1504"/>
                  </a:moveTo>
                  <a:lnTo>
                    <a:pt x="5238" y="1604"/>
                  </a:lnTo>
                  <a:cubicBezTo>
                    <a:pt x="5238" y="1855"/>
                    <a:pt x="4060" y="2055"/>
                    <a:pt x="2632" y="2055"/>
                  </a:cubicBezTo>
                  <a:cubicBezTo>
                    <a:pt x="1178" y="2055"/>
                    <a:pt x="0" y="1855"/>
                    <a:pt x="0" y="1604"/>
                  </a:cubicBezTo>
                  <a:lnTo>
                    <a:pt x="0" y="1504"/>
                  </a:lnTo>
                  <a:lnTo>
                    <a:pt x="0" y="0"/>
                  </a:lnTo>
                  <a:lnTo>
                    <a:pt x="5238" y="0"/>
                  </a:lnTo>
                  <a:close/>
                </a:path>
              </a:pathLst>
            </a:custGeom>
            <a:noFill/>
            <a:ln w="19050" cap="flat" cmpd="sng">
              <a:solidFill>
                <a:schemeClr val="accent3"/>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8"/>
            <p:cNvSpPr/>
            <p:nvPr/>
          </p:nvSpPr>
          <p:spPr>
            <a:xfrm>
              <a:off x="2071313" y="2116009"/>
              <a:ext cx="610711" cy="121128"/>
            </a:xfrm>
            <a:custGeom>
              <a:avLst/>
              <a:gdLst/>
              <a:ahLst/>
              <a:cxnLst/>
              <a:rect l="l" t="t" r="r" b="b"/>
              <a:pathLst>
                <a:path w="5314" h="1054" extrusionOk="0">
                  <a:moveTo>
                    <a:pt x="2657" y="1"/>
                  </a:moveTo>
                  <a:cubicBezTo>
                    <a:pt x="1178" y="1"/>
                    <a:pt x="0" y="226"/>
                    <a:pt x="0" y="527"/>
                  </a:cubicBezTo>
                  <a:cubicBezTo>
                    <a:pt x="0" y="803"/>
                    <a:pt x="1178" y="1053"/>
                    <a:pt x="2657" y="1053"/>
                  </a:cubicBezTo>
                  <a:cubicBezTo>
                    <a:pt x="4111" y="1053"/>
                    <a:pt x="5314" y="803"/>
                    <a:pt x="5314" y="527"/>
                  </a:cubicBezTo>
                  <a:cubicBezTo>
                    <a:pt x="5314" y="226"/>
                    <a:pt x="4111" y="1"/>
                    <a:pt x="26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8"/>
            <p:cNvSpPr/>
            <p:nvPr/>
          </p:nvSpPr>
          <p:spPr>
            <a:xfrm>
              <a:off x="2071313" y="2116009"/>
              <a:ext cx="610711" cy="121128"/>
            </a:xfrm>
            <a:custGeom>
              <a:avLst/>
              <a:gdLst/>
              <a:ahLst/>
              <a:cxnLst/>
              <a:rect l="l" t="t" r="r" b="b"/>
              <a:pathLst>
                <a:path w="5314" h="1054" fill="none" extrusionOk="0">
                  <a:moveTo>
                    <a:pt x="5314" y="527"/>
                  </a:moveTo>
                  <a:cubicBezTo>
                    <a:pt x="5314" y="803"/>
                    <a:pt x="4111" y="1053"/>
                    <a:pt x="2657" y="1053"/>
                  </a:cubicBezTo>
                  <a:cubicBezTo>
                    <a:pt x="1178" y="1053"/>
                    <a:pt x="0" y="803"/>
                    <a:pt x="0" y="527"/>
                  </a:cubicBezTo>
                  <a:cubicBezTo>
                    <a:pt x="0" y="226"/>
                    <a:pt x="1178" y="1"/>
                    <a:pt x="2657" y="1"/>
                  </a:cubicBezTo>
                  <a:cubicBezTo>
                    <a:pt x="4111" y="1"/>
                    <a:pt x="5314" y="226"/>
                    <a:pt x="5314" y="527"/>
                  </a:cubicBezTo>
                  <a:close/>
                </a:path>
              </a:pathLst>
            </a:custGeom>
            <a:noFill/>
            <a:ln w="19050" cap="flat" cmpd="sng">
              <a:solidFill>
                <a:schemeClr val="accent3"/>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8"/>
            <p:cNvSpPr/>
            <p:nvPr/>
          </p:nvSpPr>
          <p:spPr>
            <a:xfrm>
              <a:off x="2247033" y="2162094"/>
              <a:ext cx="259271" cy="43326"/>
            </a:xfrm>
            <a:custGeom>
              <a:avLst/>
              <a:gdLst/>
              <a:ahLst/>
              <a:cxnLst/>
              <a:rect l="l" t="t" r="r" b="b"/>
              <a:pathLst>
                <a:path w="2256" h="377" extrusionOk="0">
                  <a:moveTo>
                    <a:pt x="1128" y="1"/>
                  </a:moveTo>
                  <a:cubicBezTo>
                    <a:pt x="501" y="1"/>
                    <a:pt x="0" y="76"/>
                    <a:pt x="0" y="176"/>
                  </a:cubicBezTo>
                  <a:cubicBezTo>
                    <a:pt x="0" y="301"/>
                    <a:pt x="501" y="377"/>
                    <a:pt x="1128" y="377"/>
                  </a:cubicBezTo>
                  <a:cubicBezTo>
                    <a:pt x="1754" y="377"/>
                    <a:pt x="2256" y="301"/>
                    <a:pt x="2256" y="176"/>
                  </a:cubicBezTo>
                  <a:cubicBezTo>
                    <a:pt x="2256" y="76"/>
                    <a:pt x="1754" y="1"/>
                    <a:pt x="11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422654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20000" y="737118"/>
            <a:ext cx="7704000" cy="3832007"/>
          </a:xfrm>
        </p:spPr>
        <p:txBody>
          <a:bodyPr/>
          <a:lstStyle/>
          <a:p>
            <a:pPr marL="127000" indent="0">
              <a:buNone/>
            </a:pPr>
            <a:endParaRPr lang="en-US" sz="1800" dirty="0"/>
          </a:p>
          <a:p>
            <a:pPr marL="127000" indent="0">
              <a:buNone/>
            </a:pPr>
            <a:endParaRPr lang="en-US" dirty="0"/>
          </a:p>
        </p:txBody>
      </p:sp>
      <p:sp>
        <p:nvSpPr>
          <p:cNvPr id="5" name="TextBox 4">
            <a:extLst>
              <a:ext uri="{FF2B5EF4-FFF2-40B4-BE49-F238E27FC236}">
                <a16:creationId xmlns:a16="http://schemas.microsoft.com/office/drawing/2014/main" id="{1FA4A71A-8461-4BB6-A1CE-CEFD011A4CED}"/>
              </a:ext>
            </a:extLst>
          </p:cNvPr>
          <p:cNvSpPr txBox="1"/>
          <p:nvPr/>
        </p:nvSpPr>
        <p:spPr>
          <a:xfrm>
            <a:off x="773131" y="1288641"/>
            <a:ext cx="4073064" cy="3139321"/>
          </a:xfrm>
          <a:prstGeom prst="rect">
            <a:avLst/>
          </a:prstGeom>
          <a:noFill/>
        </p:spPr>
        <p:txBody>
          <a:bodyPr wrap="square" rtlCol="0">
            <a:spAutoFit/>
          </a:bodyPr>
          <a:lstStyle/>
          <a:p>
            <a:r>
              <a:rPr lang="en-US" sz="1800" dirty="0">
                <a:solidFill>
                  <a:schemeClr val="tx1"/>
                </a:solidFill>
              </a:rPr>
              <a:t>PAYMENT HISTORY:</a:t>
            </a:r>
          </a:p>
          <a:p>
            <a:r>
              <a:rPr lang="en-US" sz="1800" dirty="0">
                <a:solidFill>
                  <a:schemeClr val="tx1"/>
                </a:solidFill>
              </a:rPr>
              <a:t>This window consists of all the payments made by the user in his past.</a:t>
            </a:r>
          </a:p>
          <a:p>
            <a:endParaRPr lang="en-US" sz="1800" dirty="0">
              <a:solidFill>
                <a:schemeClr val="tx1"/>
              </a:solidFill>
            </a:endParaRPr>
          </a:p>
          <a:p>
            <a:r>
              <a:rPr lang="en-US" sz="1800" dirty="0">
                <a:solidFill>
                  <a:schemeClr val="tx1"/>
                </a:solidFill>
              </a:rPr>
              <a:t>It maintains the records of payment id, amount, date and the method of payment.</a:t>
            </a:r>
          </a:p>
          <a:p>
            <a:endParaRPr lang="en-US" sz="1800" dirty="0">
              <a:solidFill>
                <a:schemeClr val="tx1"/>
              </a:solidFill>
            </a:endParaRPr>
          </a:p>
          <a:p>
            <a:r>
              <a:rPr lang="en-US" sz="1800" dirty="0">
                <a:solidFill>
                  <a:schemeClr val="tx1"/>
                </a:solidFill>
              </a:rPr>
              <a:t>The </a:t>
            </a:r>
            <a:r>
              <a:rPr lang="en-US" sz="1800" b="1" dirty="0">
                <a:solidFill>
                  <a:schemeClr val="tx1"/>
                </a:solidFill>
              </a:rPr>
              <a:t>Back </a:t>
            </a:r>
            <a:r>
              <a:rPr lang="en-US" sz="1800" dirty="0">
                <a:solidFill>
                  <a:schemeClr val="tx1"/>
                </a:solidFill>
              </a:rPr>
              <a:t>button below allows the user to navigate to the previous page.</a:t>
            </a:r>
          </a:p>
        </p:txBody>
      </p:sp>
      <p:pic>
        <p:nvPicPr>
          <p:cNvPr id="2" name="Picture 1">
            <a:extLst>
              <a:ext uri="{FF2B5EF4-FFF2-40B4-BE49-F238E27FC236}">
                <a16:creationId xmlns:a16="http://schemas.microsoft.com/office/drawing/2014/main" id="{617863CB-18BC-4069-9C99-183062418E79}"/>
              </a:ext>
            </a:extLst>
          </p:cNvPr>
          <p:cNvPicPr>
            <a:picLocks noChangeAspect="1"/>
          </p:cNvPicPr>
          <p:nvPr/>
        </p:nvPicPr>
        <p:blipFill>
          <a:blip r:embed="rId2"/>
          <a:stretch>
            <a:fillRect/>
          </a:stretch>
        </p:blipFill>
        <p:spPr>
          <a:xfrm>
            <a:off x="4899326" y="1593063"/>
            <a:ext cx="3983415" cy="1699480"/>
          </a:xfrm>
          <a:prstGeom prst="rect">
            <a:avLst/>
          </a:prstGeom>
        </p:spPr>
      </p:pic>
    </p:spTree>
    <p:extLst>
      <p:ext uri="{BB962C8B-B14F-4D97-AF65-F5344CB8AC3E}">
        <p14:creationId xmlns:p14="http://schemas.microsoft.com/office/powerpoint/2010/main" val="22240806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20000" y="737118"/>
            <a:ext cx="7704000" cy="3832007"/>
          </a:xfrm>
        </p:spPr>
        <p:txBody>
          <a:bodyPr/>
          <a:lstStyle/>
          <a:p>
            <a:pPr marL="127000" indent="0">
              <a:buNone/>
            </a:pPr>
            <a:endParaRPr lang="en-US" sz="1800" dirty="0"/>
          </a:p>
          <a:p>
            <a:pPr marL="127000" indent="0">
              <a:buNone/>
            </a:pPr>
            <a:endParaRPr lang="en-US" dirty="0"/>
          </a:p>
        </p:txBody>
      </p:sp>
      <p:sp>
        <p:nvSpPr>
          <p:cNvPr id="5" name="TextBox 4">
            <a:extLst>
              <a:ext uri="{FF2B5EF4-FFF2-40B4-BE49-F238E27FC236}">
                <a16:creationId xmlns:a16="http://schemas.microsoft.com/office/drawing/2014/main" id="{1FA4A71A-8461-4BB6-A1CE-CEFD011A4CED}"/>
              </a:ext>
            </a:extLst>
          </p:cNvPr>
          <p:cNvSpPr txBox="1"/>
          <p:nvPr/>
        </p:nvSpPr>
        <p:spPr>
          <a:xfrm>
            <a:off x="720000" y="863590"/>
            <a:ext cx="4073064" cy="3416320"/>
          </a:xfrm>
          <a:prstGeom prst="rect">
            <a:avLst/>
          </a:prstGeom>
          <a:noFill/>
        </p:spPr>
        <p:txBody>
          <a:bodyPr wrap="square" rtlCol="0">
            <a:spAutoFit/>
          </a:bodyPr>
          <a:lstStyle/>
          <a:p>
            <a:r>
              <a:rPr lang="en-US" sz="1800" dirty="0">
                <a:solidFill>
                  <a:schemeClr val="tx1"/>
                </a:solidFill>
              </a:rPr>
              <a:t>CART ITEMS:</a:t>
            </a:r>
          </a:p>
          <a:p>
            <a:r>
              <a:rPr lang="en-US" sz="1800" dirty="0">
                <a:solidFill>
                  <a:schemeClr val="tx1"/>
                </a:solidFill>
              </a:rPr>
              <a:t>All the products added to the cart by the user are displayed here.</a:t>
            </a:r>
          </a:p>
          <a:p>
            <a:r>
              <a:rPr lang="en-US" sz="1800" dirty="0">
                <a:solidFill>
                  <a:schemeClr val="tx1"/>
                </a:solidFill>
              </a:rPr>
              <a:t>If the user wanted to remove any item, he can just press the remove button adjacent to the product details.</a:t>
            </a:r>
          </a:p>
          <a:p>
            <a:r>
              <a:rPr lang="en-US" sz="1800" dirty="0">
                <a:solidFill>
                  <a:schemeClr val="tx1"/>
                </a:solidFill>
              </a:rPr>
              <a:t>The user can finally enter his address where the products are to be delivered.</a:t>
            </a:r>
          </a:p>
          <a:p>
            <a:r>
              <a:rPr lang="en-US" sz="1800" dirty="0">
                <a:solidFill>
                  <a:schemeClr val="tx1"/>
                </a:solidFill>
              </a:rPr>
              <a:t>Then he can </a:t>
            </a:r>
            <a:r>
              <a:rPr lang="en-US" sz="1800" b="1" dirty="0">
                <a:solidFill>
                  <a:schemeClr val="tx1"/>
                </a:solidFill>
              </a:rPr>
              <a:t>proceed to buy </a:t>
            </a:r>
            <a:r>
              <a:rPr lang="en-US" sz="1800" dirty="0">
                <a:solidFill>
                  <a:schemeClr val="tx1"/>
                </a:solidFill>
              </a:rPr>
              <a:t>or press </a:t>
            </a:r>
            <a:r>
              <a:rPr lang="en-US" sz="1800" b="1" dirty="0">
                <a:solidFill>
                  <a:schemeClr val="tx1"/>
                </a:solidFill>
              </a:rPr>
              <a:t>back</a:t>
            </a:r>
            <a:r>
              <a:rPr lang="en-US" sz="1800" dirty="0">
                <a:solidFill>
                  <a:schemeClr val="tx1"/>
                </a:solidFill>
              </a:rPr>
              <a:t> if he wanted to add anymore items to his cart.</a:t>
            </a:r>
          </a:p>
        </p:txBody>
      </p:sp>
      <p:pic>
        <p:nvPicPr>
          <p:cNvPr id="4" name="Picture 3">
            <a:extLst>
              <a:ext uri="{FF2B5EF4-FFF2-40B4-BE49-F238E27FC236}">
                <a16:creationId xmlns:a16="http://schemas.microsoft.com/office/drawing/2014/main" id="{3BDFBB10-9D86-438E-997D-B7739837F436}"/>
              </a:ext>
            </a:extLst>
          </p:cNvPr>
          <p:cNvPicPr>
            <a:picLocks noChangeAspect="1"/>
          </p:cNvPicPr>
          <p:nvPr/>
        </p:nvPicPr>
        <p:blipFill>
          <a:blip r:embed="rId2"/>
          <a:stretch>
            <a:fillRect/>
          </a:stretch>
        </p:blipFill>
        <p:spPr>
          <a:xfrm>
            <a:off x="5274823" y="543602"/>
            <a:ext cx="3552810" cy="3979147"/>
          </a:xfrm>
          <a:prstGeom prst="rect">
            <a:avLst/>
          </a:prstGeom>
        </p:spPr>
      </p:pic>
    </p:spTree>
    <p:extLst>
      <p:ext uri="{BB962C8B-B14F-4D97-AF65-F5344CB8AC3E}">
        <p14:creationId xmlns:p14="http://schemas.microsoft.com/office/powerpoint/2010/main" val="10594649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20000" y="737118"/>
            <a:ext cx="7704000" cy="3832007"/>
          </a:xfrm>
        </p:spPr>
        <p:txBody>
          <a:bodyPr/>
          <a:lstStyle/>
          <a:p>
            <a:pPr marL="127000" indent="0">
              <a:buNone/>
            </a:pPr>
            <a:endParaRPr lang="en-US" sz="1800" dirty="0"/>
          </a:p>
          <a:p>
            <a:pPr marL="127000" indent="0">
              <a:buNone/>
            </a:pPr>
            <a:endParaRPr lang="en-US" dirty="0"/>
          </a:p>
        </p:txBody>
      </p:sp>
      <p:sp>
        <p:nvSpPr>
          <p:cNvPr id="5" name="TextBox 4">
            <a:extLst>
              <a:ext uri="{FF2B5EF4-FFF2-40B4-BE49-F238E27FC236}">
                <a16:creationId xmlns:a16="http://schemas.microsoft.com/office/drawing/2014/main" id="{1FA4A71A-8461-4BB6-A1CE-CEFD011A4CED}"/>
              </a:ext>
            </a:extLst>
          </p:cNvPr>
          <p:cNvSpPr txBox="1"/>
          <p:nvPr/>
        </p:nvSpPr>
        <p:spPr>
          <a:xfrm>
            <a:off x="720000" y="1056330"/>
            <a:ext cx="4073064" cy="2862322"/>
          </a:xfrm>
          <a:prstGeom prst="rect">
            <a:avLst/>
          </a:prstGeom>
          <a:noFill/>
        </p:spPr>
        <p:txBody>
          <a:bodyPr wrap="square" rtlCol="0">
            <a:spAutoFit/>
          </a:bodyPr>
          <a:lstStyle/>
          <a:p>
            <a:r>
              <a:rPr lang="en-US" sz="1800" dirty="0">
                <a:solidFill>
                  <a:schemeClr val="tx1"/>
                </a:solidFill>
              </a:rPr>
              <a:t>PAYMENT:</a:t>
            </a:r>
          </a:p>
          <a:p>
            <a:r>
              <a:rPr lang="en-US" sz="1800" dirty="0">
                <a:solidFill>
                  <a:schemeClr val="tx1"/>
                </a:solidFill>
              </a:rPr>
              <a:t>The user can either pay through online or through cash-on-delivery.</a:t>
            </a:r>
          </a:p>
          <a:p>
            <a:r>
              <a:rPr lang="en-US" sz="1800" dirty="0">
                <a:solidFill>
                  <a:schemeClr val="tx1"/>
                </a:solidFill>
              </a:rPr>
              <a:t>Online payment involves card number, cvv, card holder name and the amount are displayed.</a:t>
            </a:r>
          </a:p>
          <a:p>
            <a:r>
              <a:rPr lang="en-US" sz="1800" dirty="0">
                <a:solidFill>
                  <a:schemeClr val="tx1"/>
                </a:solidFill>
              </a:rPr>
              <a:t>Once the user is decided with his mode of  payment, he can </a:t>
            </a:r>
            <a:r>
              <a:rPr lang="en-US" sz="1800" b="1" dirty="0">
                <a:solidFill>
                  <a:schemeClr val="tx1"/>
                </a:solidFill>
              </a:rPr>
              <a:t>proceed </a:t>
            </a:r>
            <a:r>
              <a:rPr lang="en-US" sz="1800" dirty="0">
                <a:solidFill>
                  <a:schemeClr val="tx1"/>
                </a:solidFill>
              </a:rPr>
              <a:t>or if he wanted any change in the details, he can press </a:t>
            </a:r>
            <a:r>
              <a:rPr lang="en-US" sz="1800" b="1" dirty="0">
                <a:solidFill>
                  <a:schemeClr val="tx1"/>
                </a:solidFill>
              </a:rPr>
              <a:t>back to home</a:t>
            </a:r>
            <a:r>
              <a:rPr lang="en-US" sz="1800" dirty="0">
                <a:solidFill>
                  <a:schemeClr val="tx1"/>
                </a:solidFill>
              </a:rPr>
              <a:t>.</a:t>
            </a:r>
          </a:p>
        </p:txBody>
      </p:sp>
      <p:pic>
        <p:nvPicPr>
          <p:cNvPr id="2" name="Picture 1">
            <a:extLst>
              <a:ext uri="{FF2B5EF4-FFF2-40B4-BE49-F238E27FC236}">
                <a16:creationId xmlns:a16="http://schemas.microsoft.com/office/drawing/2014/main" id="{039734E3-EF6A-4214-BDF1-23BB53F20AF1}"/>
              </a:ext>
            </a:extLst>
          </p:cNvPr>
          <p:cNvPicPr>
            <a:picLocks noChangeAspect="1"/>
          </p:cNvPicPr>
          <p:nvPr/>
        </p:nvPicPr>
        <p:blipFill>
          <a:blip r:embed="rId2"/>
          <a:stretch>
            <a:fillRect/>
          </a:stretch>
        </p:blipFill>
        <p:spPr>
          <a:xfrm>
            <a:off x="4907908" y="737118"/>
            <a:ext cx="4073064" cy="3500747"/>
          </a:xfrm>
          <a:prstGeom prst="rect">
            <a:avLst/>
          </a:prstGeom>
        </p:spPr>
      </p:pic>
    </p:spTree>
    <p:extLst>
      <p:ext uri="{BB962C8B-B14F-4D97-AF65-F5344CB8AC3E}">
        <p14:creationId xmlns:p14="http://schemas.microsoft.com/office/powerpoint/2010/main" val="22350493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20000" y="737118"/>
            <a:ext cx="7704000" cy="3832007"/>
          </a:xfrm>
        </p:spPr>
        <p:txBody>
          <a:bodyPr/>
          <a:lstStyle/>
          <a:p>
            <a:pPr marL="127000" indent="0">
              <a:buNone/>
            </a:pPr>
            <a:endParaRPr lang="en-US" sz="1800" dirty="0"/>
          </a:p>
          <a:p>
            <a:pPr marL="127000" indent="0">
              <a:buNone/>
            </a:pPr>
            <a:endParaRPr lang="en-US" dirty="0"/>
          </a:p>
        </p:txBody>
      </p:sp>
      <p:sp>
        <p:nvSpPr>
          <p:cNvPr id="5" name="TextBox 4">
            <a:extLst>
              <a:ext uri="{FF2B5EF4-FFF2-40B4-BE49-F238E27FC236}">
                <a16:creationId xmlns:a16="http://schemas.microsoft.com/office/drawing/2014/main" id="{1FA4A71A-8461-4BB6-A1CE-CEFD011A4CED}"/>
              </a:ext>
            </a:extLst>
          </p:cNvPr>
          <p:cNvSpPr txBox="1"/>
          <p:nvPr/>
        </p:nvSpPr>
        <p:spPr>
          <a:xfrm>
            <a:off x="720000" y="1056330"/>
            <a:ext cx="4073064" cy="3139321"/>
          </a:xfrm>
          <a:prstGeom prst="rect">
            <a:avLst/>
          </a:prstGeom>
          <a:noFill/>
        </p:spPr>
        <p:txBody>
          <a:bodyPr wrap="square" rtlCol="0">
            <a:spAutoFit/>
          </a:bodyPr>
          <a:lstStyle/>
          <a:p>
            <a:r>
              <a:rPr lang="en-US" sz="1800" dirty="0">
                <a:solidFill>
                  <a:schemeClr val="tx1"/>
                </a:solidFill>
              </a:rPr>
              <a:t>ORDER SUMMARY:</a:t>
            </a:r>
          </a:p>
          <a:p>
            <a:r>
              <a:rPr lang="en-US" sz="1800" dirty="0">
                <a:solidFill>
                  <a:schemeClr val="tx1"/>
                </a:solidFill>
              </a:rPr>
              <a:t>Finally, all the items ordered along with their expected delivery dates are presented to the user.</a:t>
            </a:r>
          </a:p>
          <a:p>
            <a:endParaRPr lang="en-US" sz="1800" dirty="0">
              <a:solidFill>
                <a:schemeClr val="tx1"/>
              </a:solidFill>
            </a:endParaRPr>
          </a:p>
          <a:p>
            <a:r>
              <a:rPr lang="en-US" sz="1800" dirty="0">
                <a:solidFill>
                  <a:schemeClr val="tx1"/>
                </a:solidFill>
              </a:rPr>
              <a:t>The customer can expect his delivery within 3 days from the ordered date.</a:t>
            </a:r>
          </a:p>
          <a:p>
            <a:endParaRPr lang="en-US" sz="1800" dirty="0">
              <a:solidFill>
                <a:schemeClr val="tx1"/>
              </a:solidFill>
            </a:endParaRPr>
          </a:p>
          <a:p>
            <a:r>
              <a:rPr lang="en-US" sz="1800" dirty="0">
                <a:solidFill>
                  <a:schemeClr val="tx1"/>
                </a:solidFill>
              </a:rPr>
              <a:t>If the customer wanted to cancel his order, he can just cancel it by pressing the </a:t>
            </a:r>
            <a:r>
              <a:rPr lang="en-US" sz="1800" b="1" dirty="0">
                <a:solidFill>
                  <a:schemeClr val="tx1"/>
                </a:solidFill>
              </a:rPr>
              <a:t>cancel order </a:t>
            </a:r>
            <a:r>
              <a:rPr lang="en-US" sz="1800" dirty="0">
                <a:solidFill>
                  <a:schemeClr val="tx1"/>
                </a:solidFill>
              </a:rPr>
              <a:t>button.</a:t>
            </a:r>
          </a:p>
        </p:txBody>
      </p:sp>
      <p:pic>
        <p:nvPicPr>
          <p:cNvPr id="4" name="Picture 3">
            <a:extLst>
              <a:ext uri="{FF2B5EF4-FFF2-40B4-BE49-F238E27FC236}">
                <a16:creationId xmlns:a16="http://schemas.microsoft.com/office/drawing/2014/main" id="{38136775-BB44-408C-8EBC-ACA4186D4123}"/>
              </a:ext>
            </a:extLst>
          </p:cNvPr>
          <p:cNvPicPr>
            <a:picLocks noChangeAspect="1"/>
          </p:cNvPicPr>
          <p:nvPr/>
        </p:nvPicPr>
        <p:blipFill>
          <a:blip r:embed="rId2"/>
          <a:stretch>
            <a:fillRect/>
          </a:stretch>
        </p:blipFill>
        <p:spPr>
          <a:xfrm>
            <a:off x="4911298" y="980983"/>
            <a:ext cx="4065525" cy="3181534"/>
          </a:xfrm>
          <a:prstGeom prst="rect">
            <a:avLst/>
          </a:prstGeom>
        </p:spPr>
      </p:pic>
    </p:spTree>
    <p:extLst>
      <p:ext uri="{BB962C8B-B14F-4D97-AF65-F5344CB8AC3E}">
        <p14:creationId xmlns:p14="http://schemas.microsoft.com/office/powerpoint/2010/main" val="41047215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8EAAD-A0D0-418B-81F0-8F3940FA0F25}"/>
              </a:ext>
            </a:extLst>
          </p:cNvPr>
          <p:cNvSpPr>
            <a:spLocks noGrp="1"/>
          </p:cNvSpPr>
          <p:nvPr>
            <p:ph type="title"/>
          </p:nvPr>
        </p:nvSpPr>
        <p:spPr/>
        <p:txBody>
          <a:bodyPr/>
          <a:lstStyle/>
          <a:p>
            <a:r>
              <a:rPr lang="en-US" dirty="0"/>
              <a:t>CONCLUSION</a:t>
            </a:r>
          </a:p>
        </p:txBody>
      </p:sp>
      <p:sp>
        <p:nvSpPr>
          <p:cNvPr id="3" name="Text Placeholder 2">
            <a:extLst>
              <a:ext uri="{FF2B5EF4-FFF2-40B4-BE49-F238E27FC236}">
                <a16:creationId xmlns:a16="http://schemas.microsoft.com/office/drawing/2014/main" id="{B16F9F15-98CA-4B14-B8B8-F8D841C1ACDE}"/>
              </a:ext>
            </a:extLst>
          </p:cNvPr>
          <p:cNvSpPr>
            <a:spLocks noGrp="1"/>
          </p:cNvSpPr>
          <p:nvPr>
            <p:ph type="body" idx="1"/>
          </p:nvPr>
        </p:nvSpPr>
        <p:spPr/>
        <p:txBody>
          <a:bodyPr/>
          <a:lstStyle/>
          <a:p>
            <a:pPr marL="127000" indent="0">
              <a:buNone/>
            </a:pPr>
            <a:r>
              <a:rPr lang="en-US" sz="2000" dirty="0">
                <a:solidFill>
                  <a:schemeClr val="tx1"/>
                </a:solidFill>
                <a:latin typeface="Calibri" panose="020F0502020204030204" pitchFamily="34" charset="0"/>
              </a:rPr>
              <a:t>The main motive is to develop a desktop application which provides an efficient way to shop online. It usually enables shoppers to use "search" features to find specific models, brands or items. The application consists of a wide variety of products which a customer can compare and select the best from. Later these selected products can either be wish listed or added to the cart. Once the customer has figured out his needs, he can proceed through a valid method of payment in order to complete a transaction, such as a credit card, an </a:t>
            </a:r>
            <a:r>
              <a:rPr lang="en-US" sz="2000" dirty="0" err="1">
                <a:solidFill>
                  <a:schemeClr val="tx1"/>
                </a:solidFill>
                <a:latin typeface="Calibri" panose="020F0502020204030204" pitchFamily="34" charset="0"/>
              </a:rPr>
              <a:t>Interac</a:t>
            </a:r>
            <a:r>
              <a:rPr lang="en-US" sz="2000" dirty="0">
                <a:solidFill>
                  <a:schemeClr val="tx1"/>
                </a:solidFill>
                <a:latin typeface="Calibri" panose="020F0502020204030204" pitchFamily="34" charset="0"/>
              </a:rPr>
              <a:t>-enabled debit card, cash-on-delivery, or a service such as PayPal. Finally, he can wait for a couple of days for his ordered to be delivered at his doorstep.</a:t>
            </a:r>
            <a:endParaRPr lang="en-US" sz="2000" dirty="0">
              <a:solidFill>
                <a:schemeClr val="tx1"/>
              </a:solidFill>
            </a:endParaRPr>
          </a:p>
        </p:txBody>
      </p:sp>
    </p:spTree>
    <p:extLst>
      <p:ext uri="{BB962C8B-B14F-4D97-AF65-F5344CB8AC3E}">
        <p14:creationId xmlns:p14="http://schemas.microsoft.com/office/powerpoint/2010/main" val="8185881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Concepts Involved in dbms</a:t>
            </a:r>
          </a:p>
        </p:txBody>
      </p:sp>
      <p:pic>
        <p:nvPicPr>
          <p:cNvPr id="5" name="Picture 4">
            <a:extLst>
              <a:ext uri="{FF2B5EF4-FFF2-40B4-BE49-F238E27FC236}">
                <a16:creationId xmlns:a16="http://schemas.microsoft.com/office/drawing/2014/main" id="{0345DB21-1104-4D91-A31E-BB8D61785CDE}"/>
              </a:ext>
            </a:extLst>
          </p:cNvPr>
          <p:cNvPicPr>
            <a:picLocks noChangeAspect="1"/>
          </p:cNvPicPr>
          <p:nvPr/>
        </p:nvPicPr>
        <p:blipFill>
          <a:blip r:embed="rId2"/>
          <a:stretch>
            <a:fillRect/>
          </a:stretch>
        </p:blipFill>
        <p:spPr>
          <a:xfrm>
            <a:off x="720000" y="950275"/>
            <a:ext cx="7704000" cy="3731350"/>
          </a:xfrm>
          <a:prstGeom prst="rect">
            <a:avLst/>
          </a:prstGeom>
          <a:ln>
            <a:noFill/>
          </a:ln>
          <a:effectLst>
            <a:softEdge rad="112500"/>
          </a:effectLst>
        </p:spPr>
      </p:pic>
    </p:spTree>
    <p:extLst>
      <p:ext uri="{BB962C8B-B14F-4D97-AF65-F5344CB8AC3E}">
        <p14:creationId xmlns:p14="http://schemas.microsoft.com/office/powerpoint/2010/main" val="21031415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Concepts involved in python</a:t>
            </a:r>
          </a:p>
        </p:txBody>
      </p:sp>
      <p:pic>
        <p:nvPicPr>
          <p:cNvPr id="9" name="Picture 8">
            <a:extLst>
              <a:ext uri="{FF2B5EF4-FFF2-40B4-BE49-F238E27FC236}">
                <a16:creationId xmlns:a16="http://schemas.microsoft.com/office/drawing/2014/main" id="{79646B1E-48E7-4775-B910-85AF682866A9}"/>
              </a:ext>
            </a:extLst>
          </p:cNvPr>
          <p:cNvPicPr>
            <a:picLocks noChangeAspect="1"/>
          </p:cNvPicPr>
          <p:nvPr/>
        </p:nvPicPr>
        <p:blipFill>
          <a:blip r:embed="rId2"/>
          <a:stretch>
            <a:fillRect/>
          </a:stretch>
        </p:blipFill>
        <p:spPr>
          <a:xfrm>
            <a:off x="1584447" y="1326382"/>
            <a:ext cx="5975106" cy="3135085"/>
          </a:xfrm>
          <a:prstGeom prst="rect">
            <a:avLst/>
          </a:prstGeom>
          <a:ln>
            <a:noFill/>
          </a:ln>
          <a:effectLst>
            <a:softEdge rad="112500"/>
          </a:effectLst>
        </p:spPr>
      </p:pic>
    </p:spTree>
    <p:extLst>
      <p:ext uri="{BB962C8B-B14F-4D97-AF65-F5344CB8AC3E}">
        <p14:creationId xmlns:p14="http://schemas.microsoft.com/office/powerpoint/2010/main" val="31755725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6"/>
        <p:cNvGrpSpPr/>
        <p:nvPr/>
      </p:nvGrpSpPr>
      <p:grpSpPr>
        <a:xfrm>
          <a:off x="0" y="0"/>
          <a:ext cx="0" cy="0"/>
          <a:chOff x="0" y="0"/>
          <a:chExt cx="0" cy="0"/>
        </a:xfrm>
      </p:grpSpPr>
      <p:sp>
        <p:nvSpPr>
          <p:cNvPr id="1877" name="Google Shape;1877;p25"/>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dirty="0">
                <a:latin typeface="Bebas Neue"/>
                <a:ea typeface="Bebas Neue"/>
                <a:cs typeface="Bebas Neue"/>
                <a:sym typeface="Bebas Neue"/>
              </a:rPr>
              <a:t>ABSTRACT</a:t>
            </a:r>
            <a:endParaRPr dirty="0">
              <a:latin typeface="Bebas Neue"/>
              <a:ea typeface="Bebas Neue"/>
              <a:cs typeface="Bebas Neue"/>
              <a:sym typeface="Bebas Neue"/>
            </a:endParaRPr>
          </a:p>
        </p:txBody>
      </p:sp>
      <p:sp>
        <p:nvSpPr>
          <p:cNvPr id="1878" name="Google Shape;1878;p25"/>
          <p:cNvSpPr txBox="1">
            <a:spLocks noGrp="1"/>
          </p:cNvSpPr>
          <p:nvPr>
            <p:ph type="body" idx="1"/>
          </p:nvPr>
        </p:nvSpPr>
        <p:spPr>
          <a:xfrm>
            <a:off x="606490" y="1063690"/>
            <a:ext cx="7931020" cy="3505435"/>
          </a:xfrm>
          <a:prstGeom prst="rect">
            <a:avLst/>
          </a:prstGeom>
        </p:spPr>
        <p:txBody>
          <a:bodyPr spcFirstLastPara="1" wrap="square" lIns="0" tIns="0" rIns="0" bIns="0" anchor="t" anchorCtr="0">
            <a:noAutofit/>
          </a:bodyPr>
          <a:lstStyle/>
          <a:p>
            <a:pPr marL="285750" indent="-285750">
              <a:lnSpc>
                <a:spcPct val="107000"/>
              </a:lnSpc>
              <a:spcAft>
                <a:spcPts val="800"/>
              </a:spcAft>
            </a:pPr>
            <a:r>
              <a:rPr lang="en-US" sz="1400" dirty="0">
                <a:latin typeface="Arial" panose="020B0604020202020204" pitchFamily="34" charset="0"/>
                <a:ea typeface="Arial" panose="020B0604020202020204" pitchFamily="34" charset="0"/>
              </a:rPr>
              <a:t>The purpose of online shopping is to save time, save money. Through online shopping one can save his valuable time. One can watch and select things he wants to buy. Through online shopping we can save our money because prices are less than market prices and we receive our bought things at our home.</a:t>
            </a:r>
          </a:p>
          <a:p>
            <a:pPr marL="285750" indent="-285750">
              <a:lnSpc>
                <a:spcPct val="107000"/>
              </a:lnSpc>
              <a:spcAft>
                <a:spcPts val="800"/>
              </a:spcAft>
            </a:pPr>
            <a:r>
              <a:rPr lang="en-US" sz="1400" dirty="0">
                <a:latin typeface="Arial" panose="020B0604020202020204" pitchFamily="34" charset="0"/>
                <a:ea typeface="Arial" panose="020B0604020202020204" pitchFamily="34" charset="0"/>
              </a:rPr>
              <a:t>Our first point of discussion is the dissimilarity between shopping at stores and shopping online is time. Shopping in the stores spend more time than shopping online. A trip to the mall could take two to three hours including transportation time. You must spend many hours looking for the right products or in the lines trying to just purchase it. In addition, comparing the product against other online store competitors also takes us a lot of time. This includes drive time to the store locations, time to wait sellers bring products for us to take home and the time to check out. On the other hand, online shopping cuts out the time spent on transportation and walking from store to store. Comparing prices is faster online.</a:t>
            </a:r>
          </a:p>
          <a:p>
            <a:pPr marL="285750" indent="-285750">
              <a:lnSpc>
                <a:spcPct val="107000"/>
              </a:lnSpc>
              <a:spcAft>
                <a:spcPts val="800"/>
              </a:spcAft>
            </a:pPr>
            <a:r>
              <a:rPr lang="en-IN" sz="1400" dirty="0">
                <a:latin typeface="Arial" panose="020B0604020202020204" pitchFamily="34" charset="0"/>
                <a:ea typeface="Arial" panose="020B0604020202020204" pitchFamily="34" charset="0"/>
              </a:rPr>
              <a:t>This project aims to develop an Online Shopping application for customers. The system is an online application that can be accessed by visitors if proper login details are provided. </a:t>
            </a:r>
          </a:p>
          <a:p>
            <a:pPr marL="285750" indent="-285750">
              <a:lnSpc>
                <a:spcPct val="107000"/>
              </a:lnSpc>
              <a:spcAft>
                <a:spcPts val="800"/>
              </a:spcAft>
            </a:pPr>
            <a:endParaRPr lang="en-US" sz="1400" dirty="0">
              <a:latin typeface="Arial" panose="020B0604020202020204" pitchFamily="34" charset="0"/>
              <a:ea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82"/>
        <p:cNvGrpSpPr/>
        <p:nvPr/>
      </p:nvGrpSpPr>
      <p:grpSpPr>
        <a:xfrm>
          <a:off x="0" y="0"/>
          <a:ext cx="0" cy="0"/>
          <a:chOff x="0" y="0"/>
          <a:chExt cx="0" cy="0"/>
        </a:xfrm>
      </p:grpSpPr>
      <p:sp>
        <p:nvSpPr>
          <p:cNvPr id="1883" name="Google Shape;1883;p26"/>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TABLE OF CONTENTS</a:t>
            </a:r>
            <a:endParaRPr/>
          </a:p>
        </p:txBody>
      </p:sp>
      <p:sp>
        <p:nvSpPr>
          <p:cNvPr id="1884" name="Google Shape;1884;p26"/>
          <p:cNvSpPr txBox="1">
            <a:spLocks noGrp="1"/>
          </p:cNvSpPr>
          <p:nvPr>
            <p:ph type="title" idx="8"/>
          </p:nvPr>
        </p:nvSpPr>
        <p:spPr>
          <a:xfrm>
            <a:off x="6672300" y="2868050"/>
            <a:ext cx="1893202" cy="645300"/>
          </a:xfrm>
          <a:prstGeom prst="rect">
            <a:avLst/>
          </a:prstGeom>
        </p:spPr>
        <p:txBody>
          <a:bodyPr spcFirstLastPara="1" wrap="square" lIns="0" tIns="0" rIns="0" bIns="0" anchor="ctr" anchorCtr="0">
            <a:noAutofit/>
          </a:bodyPr>
          <a:lstStyle/>
          <a:p>
            <a:r>
              <a:rPr lang="en-US" sz="2800" dirty="0"/>
              <a:t> LITERATURE</a:t>
            </a:r>
            <a:endParaRPr sz="2800" dirty="0"/>
          </a:p>
        </p:txBody>
      </p:sp>
      <p:sp>
        <p:nvSpPr>
          <p:cNvPr id="1885" name="Google Shape;1885;p26"/>
          <p:cNvSpPr txBox="1">
            <a:spLocks noGrp="1"/>
          </p:cNvSpPr>
          <p:nvPr>
            <p:ph type="title" idx="9"/>
          </p:nvPr>
        </p:nvSpPr>
        <p:spPr>
          <a:xfrm>
            <a:off x="6832500" y="1766950"/>
            <a:ext cx="584700" cy="58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03</a:t>
            </a:r>
            <a:endParaRPr/>
          </a:p>
        </p:txBody>
      </p:sp>
      <p:sp>
        <p:nvSpPr>
          <p:cNvPr id="1886" name="Google Shape;1886;p26"/>
          <p:cNvSpPr txBox="1">
            <a:spLocks noGrp="1"/>
          </p:cNvSpPr>
          <p:nvPr>
            <p:ph type="title" idx="5"/>
          </p:nvPr>
        </p:nvSpPr>
        <p:spPr>
          <a:xfrm>
            <a:off x="3666725" y="2868050"/>
            <a:ext cx="1422000" cy="645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800" dirty="0"/>
              <a:t>ER-DIAGRAM</a:t>
            </a:r>
            <a:endParaRPr sz="2800" dirty="0"/>
          </a:p>
        </p:txBody>
      </p:sp>
      <p:sp>
        <p:nvSpPr>
          <p:cNvPr id="1887" name="Google Shape;1887;p26"/>
          <p:cNvSpPr txBox="1">
            <a:spLocks noGrp="1"/>
          </p:cNvSpPr>
          <p:nvPr>
            <p:ph type="title" idx="6"/>
          </p:nvPr>
        </p:nvSpPr>
        <p:spPr>
          <a:xfrm>
            <a:off x="3828350" y="1766950"/>
            <a:ext cx="584700" cy="58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02</a:t>
            </a:r>
            <a:endParaRPr/>
          </a:p>
        </p:txBody>
      </p:sp>
      <p:sp>
        <p:nvSpPr>
          <p:cNvPr id="1889" name="Google Shape;1889;p26"/>
          <p:cNvSpPr txBox="1">
            <a:spLocks noGrp="1"/>
          </p:cNvSpPr>
          <p:nvPr>
            <p:ph type="title" idx="2"/>
          </p:nvPr>
        </p:nvSpPr>
        <p:spPr>
          <a:xfrm>
            <a:off x="719999" y="2868050"/>
            <a:ext cx="1677967" cy="645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800" dirty="0"/>
              <a:t>INTRODUCTION</a:t>
            </a:r>
            <a:endParaRPr sz="2800" dirty="0"/>
          </a:p>
        </p:txBody>
      </p:sp>
      <p:sp>
        <p:nvSpPr>
          <p:cNvPr id="1890" name="Google Shape;1890;p26"/>
          <p:cNvSpPr txBox="1">
            <a:spLocks noGrp="1"/>
          </p:cNvSpPr>
          <p:nvPr>
            <p:ph type="title" idx="3"/>
          </p:nvPr>
        </p:nvSpPr>
        <p:spPr>
          <a:xfrm>
            <a:off x="878350" y="1766925"/>
            <a:ext cx="584700" cy="58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6"/>
        <p:cNvGrpSpPr/>
        <p:nvPr/>
      </p:nvGrpSpPr>
      <p:grpSpPr>
        <a:xfrm>
          <a:off x="0" y="0"/>
          <a:ext cx="0" cy="0"/>
          <a:chOff x="0" y="0"/>
          <a:chExt cx="0" cy="0"/>
        </a:xfrm>
      </p:grpSpPr>
      <p:sp>
        <p:nvSpPr>
          <p:cNvPr id="1897" name="Google Shape;1897;p27"/>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TABLE OF CONTENTS</a:t>
            </a:r>
            <a:endParaRPr/>
          </a:p>
        </p:txBody>
      </p:sp>
      <p:sp>
        <p:nvSpPr>
          <p:cNvPr id="1899" name="Google Shape;1899;p27"/>
          <p:cNvSpPr txBox="1">
            <a:spLocks noGrp="1"/>
          </p:cNvSpPr>
          <p:nvPr>
            <p:ph type="title" idx="2"/>
          </p:nvPr>
        </p:nvSpPr>
        <p:spPr>
          <a:xfrm>
            <a:off x="719999" y="2868050"/>
            <a:ext cx="1743283" cy="645300"/>
          </a:xfrm>
          <a:prstGeom prst="rect">
            <a:avLst/>
          </a:prstGeom>
        </p:spPr>
        <p:txBody>
          <a:bodyPr spcFirstLastPara="1" wrap="square" lIns="0" tIns="0" rIns="0" bIns="0" anchor="ctr" anchorCtr="0">
            <a:noAutofit/>
          </a:bodyPr>
          <a:lstStyle/>
          <a:p>
            <a:pPr lvl="0"/>
            <a:r>
              <a:rPr lang="en-US" sz="2800" dirty="0"/>
              <a:t>requirements</a:t>
            </a:r>
            <a:endParaRPr sz="2800" dirty="0"/>
          </a:p>
        </p:txBody>
      </p:sp>
      <p:sp>
        <p:nvSpPr>
          <p:cNvPr id="1900" name="Google Shape;1900;p27"/>
          <p:cNvSpPr txBox="1">
            <a:spLocks noGrp="1"/>
          </p:cNvSpPr>
          <p:nvPr>
            <p:ph type="title" idx="3"/>
          </p:nvPr>
        </p:nvSpPr>
        <p:spPr>
          <a:xfrm>
            <a:off x="878350" y="1768675"/>
            <a:ext cx="584700" cy="581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04</a:t>
            </a:r>
            <a:endParaRPr dirty="0"/>
          </a:p>
        </p:txBody>
      </p:sp>
      <p:sp>
        <p:nvSpPr>
          <p:cNvPr id="1901" name="Google Shape;1901;p27"/>
          <p:cNvSpPr txBox="1">
            <a:spLocks noGrp="1"/>
          </p:cNvSpPr>
          <p:nvPr>
            <p:ph type="title" idx="5"/>
          </p:nvPr>
        </p:nvSpPr>
        <p:spPr>
          <a:xfrm>
            <a:off x="3666724" y="2868050"/>
            <a:ext cx="1996957" cy="645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800" dirty="0"/>
              <a:t>implementation</a:t>
            </a:r>
            <a:endParaRPr sz="2800" dirty="0"/>
          </a:p>
        </p:txBody>
      </p:sp>
      <p:sp>
        <p:nvSpPr>
          <p:cNvPr id="1902" name="Google Shape;1902;p27"/>
          <p:cNvSpPr txBox="1">
            <a:spLocks noGrp="1"/>
          </p:cNvSpPr>
          <p:nvPr>
            <p:ph type="title" idx="6"/>
          </p:nvPr>
        </p:nvSpPr>
        <p:spPr>
          <a:xfrm>
            <a:off x="3828350" y="1768675"/>
            <a:ext cx="584700" cy="581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05</a:t>
            </a:r>
            <a:endParaRPr dirty="0"/>
          </a:p>
        </p:txBody>
      </p:sp>
      <p:sp>
        <p:nvSpPr>
          <p:cNvPr id="1904" name="Google Shape;1904;p27"/>
          <p:cNvSpPr txBox="1">
            <a:spLocks noGrp="1"/>
          </p:cNvSpPr>
          <p:nvPr>
            <p:ph type="title" idx="8"/>
          </p:nvPr>
        </p:nvSpPr>
        <p:spPr>
          <a:xfrm>
            <a:off x="6672300" y="2868050"/>
            <a:ext cx="1398680" cy="645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800" dirty="0"/>
              <a:t>CONCLUSION</a:t>
            </a:r>
            <a:endParaRPr sz="2800" dirty="0"/>
          </a:p>
        </p:txBody>
      </p:sp>
      <p:sp>
        <p:nvSpPr>
          <p:cNvPr id="1905" name="Google Shape;1905;p27"/>
          <p:cNvSpPr txBox="1">
            <a:spLocks noGrp="1"/>
          </p:cNvSpPr>
          <p:nvPr>
            <p:ph type="title" idx="9"/>
          </p:nvPr>
        </p:nvSpPr>
        <p:spPr>
          <a:xfrm>
            <a:off x="6832500" y="1768675"/>
            <a:ext cx="584700" cy="581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06</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Text Placeholder 2"/>
          <p:cNvSpPr>
            <a:spLocks noGrp="1"/>
          </p:cNvSpPr>
          <p:nvPr>
            <p:ph type="body" idx="1"/>
          </p:nvPr>
        </p:nvSpPr>
        <p:spPr>
          <a:xfrm>
            <a:off x="718457" y="1175656"/>
            <a:ext cx="7705543" cy="3349691"/>
          </a:xfrm>
        </p:spPr>
        <p:txBody>
          <a:bodyPr/>
          <a:lstStyle/>
          <a:p>
            <a:pPr marL="285750" indent="-285750">
              <a:lnSpc>
                <a:spcPct val="107000"/>
              </a:lnSpc>
              <a:spcAft>
                <a:spcPts val="800"/>
              </a:spcAft>
            </a:pPr>
            <a:r>
              <a:rPr lang="en-US" sz="1450" dirty="0">
                <a:latin typeface="Arial" panose="020B0604020202020204" pitchFamily="34" charset="0"/>
                <a:ea typeface="Arial" panose="020B0604020202020204" pitchFamily="34" charset="0"/>
              </a:rPr>
              <a:t>Online shopping is a form of electronic commerce which allows consumers to directly buy goods or services from a seller over the Internet using a web browser or a mobile app.</a:t>
            </a:r>
            <a:endParaRPr lang="en-US" sz="1450" dirty="0">
              <a:latin typeface="Calibri" panose="020F0502020204030204" pitchFamily="34" charset="0"/>
              <a:ea typeface="Calibri" panose="020F0502020204030204" pitchFamily="34" charset="0"/>
            </a:endParaRPr>
          </a:p>
          <a:p>
            <a:pPr marL="285750" indent="-285750">
              <a:lnSpc>
                <a:spcPct val="107000"/>
              </a:lnSpc>
              <a:spcAft>
                <a:spcPts val="800"/>
              </a:spcAft>
            </a:pPr>
            <a:r>
              <a:rPr lang="en-IN" sz="1450" dirty="0">
                <a:latin typeface="Arial" panose="020B0604020202020204" pitchFamily="34" charset="0"/>
                <a:ea typeface="Arial" panose="020B0604020202020204" pitchFamily="34" charset="0"/>
              </a:rPr>
              <a:t>This project aims to develop an Online Shopping application for customers. The system is an online application that can be accessed by visitors if proper login details are provided. </a:t>
            </a:r>
          </a:p>
          <a:p>
            <a:pPr marL="285750" indent="-285750">
              <a:lnSpc>
                <a:spcPct val="107000"/>
              </a:lnSpc>
              <a:spcAft>
                <a:spcPts val="800"/>
              </a:spcAft>
            </a:pPr>
            <a:r>
              <a:rPr lang="en-IN" sz="1450" dirty="0">
                <a:latin typeface="Arial" panose="020B0604020202020204" pitchFamily="34" charset="0"/>
                <a:ea typeface="Arial" panose="020B0604020202020204" pitchFamily="34" charset="0"/>
              </a:rPr>
              <a:t>The project has been planned to be having a view of distributed architecture, with centralized storage of a database. The application for the storage of the data has been planned to use the constructs of Oracle 11g and all the user interfaces have been designed using the PYTHON.</a:t>
            </a:r>
            <a:endParaRPr lang="en-US" sz="1450" dirty="0">
              <a:latin typeface="Calibri" panose="020F0502020204030204" pitchFamily="34" charset="0"/>
              <a:ea typeface="Calibri" panose="020F0502020204030204" pitchFamily="34" charset="0"/>
            </a:endParaRPr>
          </a:p>
          <a:p>
            <a:pPr marL="285750" indent="-285750">
              <a:lnSpc>
                <a:spcPct val="107000"/>
              </a:lnSpc>
              <a:spcAft>
                <a:spcPts val="800"/>
              </a:spcAft>
            </a:pPr>
            <a:r>
              <a:rPr lang="en-IN" sz="1450" dirty="0">
                <a:latin typeface="Arial" panose="020B0604020202020204" pitchFamily="34" charset="0"/>
                <a:ea typeface="Arial" panose="020B0604020202020204" pitchFamily="34" charset="0"/>
              </a:rPr>
              <a:t>Our shopping application provides a personalised and flexible shopping experience for customers . The shoppers can also view their past shopping details easily anytime. </a:t>
            </a:r>
          </a:p>
          <a:p>
            <a:pPr marL="285750" indent="-285750">
              <a:lnSpc>
                <a:spcPct val="107000"/>
              </a:lnSpc>
              <a:spcAft>
                <a:spcPts val="800"/>
              </a:spcAft>
            </a:pPr>
            <a:r>
              <a:rPr lang="en-IN" sz="1450" dirty="0">
                <a:latin typeface="Arial" panose="020B0604020202020204" pitchFamily="34" charset="0"/>
                <a:ea typeface="Arial" panose="020B0604020202020204" pitchFamily="34" charset="0"/>
              </a:rPr>
              <a:t>There will be a payment organizing page in which visitors have access to a wide range of payment options for the items they are going to purchase.</a:t>
            </a:r>
            <a:endParaRPr lang="en-US" sz="1450" dirty="0">
              <a:latin typeface="Calibri" panose="020F0502020204030204" pitchFamily="34" charset="0"/>
              <a:ea typeface="Calibri" panose="020F0502020204030204" pitchFamily="34" charset="0"/>
            </a:endParaRPr>
          </a:p>
          <a:p>
            <a:endParaRPr lang="en-US" dirty="0"/>
          </a:p>
        </p:txBody>
      </p:sp>
    </p:spTree>
    <p:extLst>
      <p:ext uri="{BB962C8B-B14F-4D97-AF65-F5344CB8AC3E}">
        <p14:creationId xmlns:p14="http://schemas.microsoft.com/office/powerpoint/2010/main" val="4244297031"/>
      </p:ext>
    </p:extLst>
  </p:cSld>
  <p:clrMapOvr>
    <a:masterClrMapping/>
  </p:clrMapOvr>
</p:sld>
</file>

<file path=ppt/theme/theme1.xml><?xml version="1.0" encoding="utf-8"?>
<a:theme xmlns:a="http://schemas.openxmlformats.org/drawingml/2006/main" name="Computer Science Proposal by Slidesgo">
  <a:themeElements>
    <a:clrScheme name="Simple Light">
      <a:dk1>
        <a:srgbClr val="FFFFFF"/>
      </a:dk1>
      <a:lt1>
        <a:srgbClr val="0F3570"/>
      </a:lt1>
      <a:dk2>
        <a:srgbClr val="00F4AD"/>
      </a:dk2>
      <a:lt2>
        <a:srgbClr val="0F3570"/>
      </a:lt2>
      <a:accent1>
        <a:srgbClr val="285293"/>
      </a:accent1>
      <a:accent2>
        <a:srgbClr val="9FC5E8"/>
      </a:accent2>
      <a:accent3>
        <a:srgbClr val="434343"/>
      </a:accent3>
      <a:accent4>
        <a:srgbClr val="00F4AD"/>
      </a:accent4>
      <a:accent5>
        <a:srgbClr val="285293"/>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490</TotalTime>
  <Words>2961</Words>
  <Application>Microsoft Office PowerPoint</Application>
  <PresentationFormat>On-screen Show (16:9)</PresentationFormat>
  <Paragraphs>212</Paragraphs>
  <Slides>34</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Franklin Gothic Medium Cond</vt:lpstr>
      <vt:lpstr>Bebas Neue</vt:lpstr>
      <vt:lpstr>Calibri</vt:lpstr>
      <vt:lpstr>Roboto</vt:lpstr>
      <vt:lpstr>Arial</vt:lpstr>
      <vt:lpstr>Computer Science Proposal by Slidesgo</vt:lpstr>
      <vt:lpstr>Database management systems course based project </vt:lpstr>
      <vt:lpstr>PowerPoint Presentation</vt:lpstr>
      <vt:lpstr>OUR COMPANY</vt:lpstr>
      <vt:lpstr>Concepts Involved in dbms</vt:lpstr>
      <vt:lpstr>Concepts involved in python</vt:lpstr>
      <vt:lpstr>ABSTRACT</vt:lpstr>
      <vt:lpstr>TABLE OF CONTENTS</vt:lpstr>
      <vt:lpstr>TABLE OF CONTENTS</vt:lpstr>
      <vt:lpstr>INTRODUCTION</vt:lpstr>
      <vt:lpstr>INTRODUCTION</vt:lpstr>
      <vt:lpstr>Er-Diagram</vt:lpstr>
      <vt:lpstr>literature</vt:lpstr>
      <vt:lpstr>PowerPoint Presentation</vt:lpstr>
      <vt:lpstr>Tkinter-widgets</vt:lpstr>
      <vt:lpstr>Sql database</vt:lpstr>
      <vt:lpstr>Oracle 11g </vt:lpstr>
      <vt:lpstr>Frequently used sql commands</vt:lpstr>
      <vt:lpstr>Python</vt:lpstr>
      <vt:lpstr>SQLite3</vt:lpstr>
      <vt:lpstr>PowerPoint Presentation</vt:lpstr>
      <vt:lpstr>PowerPoint Presentation</vt:lpstr>
      <vt:lpstr>requirements</vt:lpstr>
      <vt:lpstr>requirements</vt:lpstr>
      <vt:lpstr>Model implementation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Database management systems course based project </dc:title>
  <cp:lastModifiedBy>MADHA BHARATHREDDY-19071a0590</cp:lastModifiedBy>
  <cp:revision>144</cp:revision>
  <dcterms:modified xsi:type="dcterms:W3CDTF">2021-02-09T14:02:56Z</dcterms:modified>
</cp:coreProperties>
</file>